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37"/>
  </p:notesMasterIdLst>
  <p:sldIdLst>
    <p:sldId id="355" r:id="rId4"/>
    <p:sldId id="257" r:id="rId5"/>
    <p:sldId id="394" r:id="rId6"/>
    <p:sldId id="297" r:id="rId7"/>
    <p:sldId id="363" r:id="rId8"/>
    <p:sldId id="364" r:id="rId9"/>
    <p:sldId id="365" r:id="rId10"/>
    <p:sldId id="367" r:id="rId11"/>
    <p:sldId id="374" r:id="rId12"/>
    <p:sldId id="314" r:id="rId13"/>
    <p:sldId id="450" r:id="rId14"/>
    <p:sldId id="372" r:id="rId15"/>
    <p:sldId id="375" r:id="rId16"/>
    <p:sldId id="376" r:id="rId17"/>
    <p:sldId id="383" r:id="rId18"/>
    <p:sldId id="293" r:id="rId19"/>
    <p:sldId id="382" r:id="rId20"/>
    <p:sldId id="451" r:id="rId21"/>
    <p:sldId id="458" r:id="rId22"/>
    <p:sldId id="453" r:id="rId23"/>
    <p:sldId id="378" r:id="rId24"/>
    <p:sldId id="333" r:id="rId25"/>
    <p:sldId id="332" r:id="rId26"/>
    <p:sldId id="334" r:id="rId27"/>
    <p:sldId id="380" r:id="rId28"/>
    <p:sldId id="455" r:id="rId29"/>
    <p:sldId id="454" r:id="rId30"/>
    <p:sldId id="459" r:id="rId31"/>
    <p:sldId id="456" r:id="rId32"/>
    <p:sldId id="457" r:id="rId33"/>
    <p:sldId id="379" r:id="rId34"/>
    <p:sldId id="460" r:id="rId35"/>
    <p:sldId id="278" r:id="rId36"/>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9pPr>
  </p:defaultTextStyle>
  <p:extLst>
    <p:ext uri="{EFAFB233-063F-42B5-8137-9DF3F51BA10A}">
      <p15:sldGuideLst xmlns:p15="http://schemas.microsoft.com/office/powerpoint/2012/main">
        <p15:guide id="1" orient="horz" pos="2131" userDrawn="1">
          <p15:clr>
            <a:srgbClr val="A4A3A4"/>
          </p15:clr>
        </p15:guide>
        <p15:guide id="2" pos="29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99"/>
    <a:srgbClr val="99FFCC"/>
    <a:srgbClr val="FFFFF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403438-4CFE-4FC9-BD36-B80A5CF07DB8}" v="5" dt="2023-09-19T11:29:54.2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6"/>
    <p:restoredTop sz="89239" autoAdjust="0"/>
  </p:normalViewPr>
  <p:slideViewPr>
    <p:cSldViewPr showGuides="1">
      <p:cViewPr varScale="1">
        <p:scale>
          <a:sx n="70" d="100"/>
          <a:sy n="70" d="100"/>
        </p:scale>
        <p:origin x="1728" y="38"/>
      </p:cViewPr>
      <p:guideLst>
        <p:guide orient="horz" pos="2131"/>
        <p:guide pos="2909"/>
      </p:guideLst>
    </p:cSldViewPr>
  </p:slideViewPr>
  <p:notesTextViewPr>
    <p:cViewPr>
      <p:scale>
        <a:sx n="75" d="100"/>
        <a:sy n="75" d="100"/>
      </p:scale>
      <p:origin x="0" y="0"/>
    </p:cViewPr>
  </p:notesTextViewPr>
  <p:gridSpacing cx="76198" cy="7619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42" Type="http://schemas.microsoft.com/office/2016/11/relationships/changesInfo" Target="changesInfos/changesInfo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microsoft.com/office/2015/10/relationships/revisionInfo" Target="revisionInfo.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u-Ioan Berar" userId="48470a6352ab0346" providerId="LiveId" clId="{7ED1CFAE-9A1B-4D8B-AA95-BC1BF9F9DD93}"/>
    <pc:docChg chg="undo redo custSel addSld delSld modSld sldOrd">
      <pc:chgData name="Antoniu-Ioan Berar" userId="48470a6352ab0346" providerId="LiveId" clId="{7ED1CFAE-9A1B-4D8B-AA95-BC1BF9F9DD93}" dt="2023-09-15T20:40:34.997" v="2091" actId="113"/>
      <pc:docMkLst>
        <pc:docMk/>
      </pc:docMkLst>
      <pc:sldChg chg="modSp mod">
        <pc:chgData name="Antoniu-Ioan Berar" userId="48470a6352ab0346" providerId="LiveId" clId="{7ED1CFAE-9A1B-4D8B-AA95-BC1BF9F9DD93}" dt="2023-09-15T09:55:40.033" v="819" actId="1076"/>
        <pc:sldMkLst>
          <pc:docMk/>
          <pc:sldMk cId="0" sldId="278"/>
        </pc:sldMkLst>
        <pc:spChg chg="mod">
          <ac:chgData name="Antoniu-Ioan Berar" userId="48470a6352ab0346" providerId="LiveId" clId="{7ED1CFAE-9A1B-4D8B-AA95-BC1BF9F9DD93}" dt="2023-09-15T09:55:40.033" v="819" actId="1076"/>
          <ac:spMkLst>
            <pc:docMk/>
            <pc:sldMk cId="0" sldId="278"/>
            <ac:spMk id="223235" creationId="{00000000-0000-0000-0000-000000000000}"/>
          </ac:spMkLst>
        </pc:spChg>
        <pc:picChg chg="mod">
          <ac:chgData name="Antoniu-Ioan Berar" userId="48470a6352ab0346" providerId="LiveId" clId="{7ED1CFAE-9A1B-4D8B-AA95-BC1BF9F9DD93}" dt="2023-09-15T09:49:15.328" v="771" actId="1076"/>
          <ac:picMkLst>
            <pc:docMk/>
            <pc:sldMk cId="0" sldId="278"/>
            <ac:picMk id="43012" creationId="{00000000-0000-0000-0000-000000000000}"/>
          </ac:picMkLst>
        </pc:picChg>
      </pc:sldChg>
      <pc:sldChg chg="addSp delSp modSp mod addAnim delAnim">
        <pc:chgData name="Antoniu-Ioan Berar" userId="48470a6352ab0346" providerId="LiveId" clId="{7ED1CFAE-9A1B-4D8B-AA95-BC1BF9F9DD93}" dt="2023-09-15T09:04:37.561" v="149" actId="6549"/>
        <pc:sldMkLst>
          <pc:docMk/>
          <pc:sldMk cId="0" sldId="293"/>
        </pc:sldMkLst>
        <pc:spChg chg="add mod">
          <ac:chgData name="Antoniu-Ioan Berar" userId="48470a6352ab0346" providerId="LiveId" clId="{7ED1CFAE-9A1B-4D8B-AA95-BC1BF9F9DD93}" dt="2023-09-15T09:02:04.320" v="145" actId="1076"/>
          <ac:spMkLst>
            <pc:docMk/>
            <pc:sldMk cId="0" sldId="293"/>
            <ac:spMk id="3" creationId="{ADD64C1C-71D8-FC82-1241-F3E10B3AAA60}"/>
          </ac:spMkLst>
        </pc:spChg>
        <pc:spChg chg="add mod">
          <ac:chgData name="Antoniu-Ioan Berar" userId="48470a6352ab0346" providerId="LiveId" clId="{7ED1CFAE-9A1B-4D8B-AA95-BC1BF9F9DD93}" dt="2023-09-15T09:04:37.561" v="149" actId="6549"/>
          <ac:spMkLst>
            <pc:docMk/>
            <pc:sldMk cId="0" sldId="293"/>
            <ac:spMk id="5" creationId="{6D68F805-D7C1-3BD3-2FAF-3E12113D31A5}"/>
          </ac:spMkLst>
        </pc:spChg>
        <pc:spChg chg="del mod">
          <ac:chgData name="Antoniu-Ioan Berar" userId="48470a6352ab0346" providerId="LiveId" clId="{7ED1CFAE-9A1B-4D8B-AA95-BC1BF9F9DD93}" dt="2023-09-15T09:00:01.735" v="125" actId="478"/>
          <ac:spMkLst>
            <pc:docMk/>
            <pc:sldMk cId="0" sldId="293"/>
            <ac:spMk id="382978" creationId="{00000000-0000-0000-0000-000000000000}"/>
          </ac:spMkLst>
        </pc:spChg>
        <pc:spChg chg="add del mod">
          <ac:chgData name="Antoniu-Ioan Berar" userId="48470a6352ab0346" providerId="LiveId" clId="{7ED1CFAE-9A1B-4D8B-AA95-BC1BF9F9DD93}" dt="2023-09-15T08:58:54.228" v="102" actId="478"/>
          <ac:spMkLst>
            <pc:docMk/>
            <pc:sldMk cId="0" sldId="293"/>
            <ac:spMk id="382979" creationId="{00000000-0000-0000-0000-000000000000}"/>
          </ac:spMkLst>
        </pc:spChg>
      </pc:sldChg>
      <pc:sldChg chg="modSp mod">
        <pc:chgData name="Antoniu-Ioan Berar" userId="48470a6352ab0346" providerId="LiveId" clId="{7ED1CFAE-9A1B-4D8B-AA95-BC1BF9F9DD93}" dt="2023-09-15T20:09:02.556" v="1544" actId="1076"/>
        <pc:sldMkLst>
          <pc:docMk/>
          <pc:sldMk cId="0" sldId="314"/>
        </pc:sldMkLst>
        <pc:spChg chg="mod">
          <ac:chgData name="Antoniu-Ioan Berar" userId="48470a6352ab0346" providerId="LiveId" clId="{7ED1CFAE-9A1B-4D8B-AA95-BC1BF9F9DD93}" dt="2023-09-15T20:09:02.556" v="1544" actId="1076"/>
          <ac:spMkLst>
            <pc:docMk/>
            <pc:sldMk cId="0" sldId="314"/>
            <ac:spMk id="5" creationId="{00000000-0000-0000-0000-000000000000}"/>
          </ac:spMkLst>
        </pc:spChg>
      </pc:sldChg>
      <pc:sldChg chg="delSp modSp del mod delAnim">
        <pc:chgData name="Antoniu-Ioan Berar" userId="48470a6352ab0346" providerId="LiveId" clId="{7ED1CFAE-9A1B-4D8B-AA95-BC1BF9F9DD93}" dt="2023-09-15T09:02:26.166" v="148" actId="47"/>
        <pc:sldMkLst>
          <pc:docMk/>
          <pc:sldMk cId="0" sldId="325"/>
        </pc:sldMkLst>
        <pc:spChg chg="del">
          <ac:chgData name="Antoniu-Ioan Berar" userId="48470a6352ab0346" providerId="LiveId" clId="{7ED1CFAE-9A1B-4D8B-AA95-BC1BF9F9DD93}" dt="2023-09-15T08:59:30.002" v="120" actId="478"/>
          <ac:spMkLst>
            <pc:docMk/>
            <pc:sldMk cId="0" sldId="325"/>
            <ac:spMk id="381954" creationId="{00000000-0000-0000-0000-000000000000}"/>
          </ac:spMkLst>
        </pc:spChg>
        <pc:spChg chg="mod">
          <ac:chgData name="Antoniu-Ioan Berar" userId="48470a6352ab0346" providerId="LiveId" clId="{7ED1CFAE-9A1B-4D8B-AA95-BC1BF9F9DD93}" dt="2023-09-15T09:00:50.666" v="137" actId="21"/>
          <ac:spMkLst>
            <pc:docMk/>
            <pc:sldMk cId="0" sldId="325"/>
            <ac:spMk id="381955" creationId="{00000000-0000-0000-0000-000000000000}"/>
          </ac:spMkLst>
        </pc:spChg>
      </pc:sldChg>
      <pc:sldChg chg="delSp modSp mod delAnim modAnim">
        <pc:chgData name="Antoniu-Ioan Berar" userId="48470a6352ab0346" providerId="LiveId" clId="{7ED1CFAE-9A1B-4D8B-AA95-BC1BF9F9DD93}" dt="2023-09-15T09:45:27.784" v="679" actId="1076"/>
        <pc:sldMkLst>
          <pc:docMk/>
          <pc:sldMk cId="0" sldId="332"/>
        </pc:sldMkLst>
        <pc:spChg chg="del mod">
          <ac:chgData name="Antoniu-Ioan Berar" userId="48470a6352ab0346" providerId="LiveId" clId="{7ED1CFAE-9A1B-4D8B-AA95-BC1BF9F9DD93}" dt="2023-09-15T09:24:01.997" v="227" actId="478"/>
          <ac:spMkLst>
            <pc:docMk/>
            <pc:sldMk cId="0" sldId="332"/>
            <ac:spMk id="23554" creationId="{00000000-0000-0000-0000-000000000000}"/>
          </ac:spMkLst>
        </pc:spChg>
        <pc:spChg chg="mod">
          <ac:chgData name="Antoniu-Ioan Berar" userId="48470a6352ab0346" providerId="LiveId" clId="{7ED1CFAE-9A1B-4D8B-AA95-BC1BF9F9DD93}" dt="2023-09-15T09:45:27.784" v="679" actId="1076"/>
          <ac:spMkLst>
            <pc:docMk/>
            <pc:sldMk cId="0" sldId="332"/>
            <ac:spMk id="23555" creationId="{00000000-0000-0000-0000-000000000000}"/>
          </ac:spMkLst>
        </pc:spChg>
      </pc:sldChg>
      <pc:sldChg chg="addSp delSp modSp mod ord delAnim modAnim">
        <pc:chgData name="Antoniu-Ioan Berar" userId="48470a6352ab0346" providerId="LiveId" clId="{7ED1CFAE-9A1B-4D8B-AA95-BC1BF9F9DD93}" dt="2023-09-15T09:44:58.491" v="631" actId="20577"/>
        <pc:sldMkLst>
          <pc:docMk/>
          <pc:sldMk cId="0" sldId="333"/>
        </pc:sldMkLst>
        <pc:spChg chg="add mod">
          <ac:chgData name="Antoniu-Ioan Berar" userId="48470a6352ab0346" providerId="LiveId" clId="{7ED1CFAE-9A1B-4D8B-AA95-BC1BF9F9DD93}" dt="2023-09-15T09:44:58.491" v="631" actId="20577"/>
          <ac:spMkLst>
            <pc:docMk/>
            <pc:sldMk cId="0" sldId="333"/>
            <ac:spMk id="3" creationId="{54A3E962-9280-0A07-DDB0-568D27154C83}"/>
          </ac:spMkLst>
        </pc:spChg>
        <pc:spChg chg="del">
          <ac:chgData name="Antoniu-Ioan Berar" userId="48470a6352ab0346" providerId="LiveId" clId="{7ED1CFAE-9A1B-4D8B-AA95-BC1BF9F9DD93}" dt="2023-09-15T09:29:12.384" v="417" actId="478"/>
          <ac:spMkLst>
            <pc:docMk/>
            <pc:sldMk cId="0" sldId="333"/>
            <ac:spMk id="384002" creationId="{00000000-0000-0000-0000-000000000000}"/>
          </ac:spMkLst>
        </pc:spChg>
        <pc:spChg chg="mod">
          <ac:chgData name="Antoniu-Ioan Berar" userId="48470a6352ab0346" providerId="LiveId" clId="{7ED1CFAE-9A1B-4D8B-AA95-BC1BF9F9DD93}" dt="2023-09-15T09:33:23.282" v="522" actId="207"/>
          <ac:spMkLst>
            <pc:docMk/>
            <pc:sldMk cId="0" sldId="333"/>
            <ac:spMk id="384003" creationId="{00000000-0000-0000-0000-000000000000}"/>
          </ac:spMkLst>
        </pc:spChg>
      </pc:sldChg>
      <pc:sldChg chg="delSp modSp mod ord delAnim modAnim">
        <pc:chgData name="Antoniu-Ioan Berar" userId="48470a6352ab0346" providerId="LiveId" clId="{7ED1CFAE-9A1B-4D8B-AA95-BC1BF9F9DD93}" dt="2023-09-15T09:45:06.301" v="633"/>
        <pc:sldMkLst>
          <pc:docMk/>
          <pc:sldMk cId="0" sldId="334"/>
        </pc:sldMkLst>
        <pc:spChg chg="del">
          <ac:chgData name="Antoniu-Ioan Berar" userId="48470a6352ab0346" providerId="LiveId" clId="{7ED1CFAE-9A1B-4D8B-AA95-BC1BF9F9DD93}" dt="2023-09-15T09:30:11.655" v="433" actId="478"/>
          <ac:spMkLst>
            <pc:docMk/>
            <pc:sldMk cId="0" sldId="334"/>
            <ac:spMk id="221186" creationId="{00000000-0000-0000-0000-000000000000}"/>
          </ac:spMkLst>
        </pc:spChg>
        <pc:spChg chg="mod">
          <ac:chgData name="Antoniu-Ioan Berar" userId="48470a6352ab0346" providerId="LiveId" clId="{7ED1CFAE-9A1B-4D8B-AA95-BC1BF9F9DD93}" dt="2023-09-15T09:44:36.741" v="597" actId="20577"/>
          <ac:spMkLst>
            <pc:docMk/>
            <pc:sldMk cId="0" sldId="334"/>
            <ac:spMk id="221187" creationId="{00000000-0000-0000-0000-000000000000}"/>
          </ac:spMkLst>
        </pc:spChg>
      </pc:sldChg>
      <pc:sldChg chg="modSp mod">
        <pc:chgData name="Antoniu-Ioan Berar" userId="48470a6352ab0346" providerId="LiveId" clId="{7ED1CFAE-9A1B-4D8B-AA95-BC1BF9F9DD93}" dt="2023-09-15T10:45:49.192" v="820" actId="208"/>
        <pc:sldMkLst>
          <pc:docMk/>
          <pc:sldMk cId="0" sldId="355"/>
        </pc:sldMkLst>
        <pc:picChg chg="mod">
          <ac:chgData name="Antoniu-Ioan Berar" userId="48470a6352ab0346" providerId="LiveId" clId="{7ED1CFAE-9A1B-4D8B-AA95-BC1BF9F9DD93}" dt="2023-09-15T10:45:49.192" v="820" actId="208"/>
          <ac:picMkLst>
            <pc:docMk/>
            <pc:sldMk cId="0" sldId="355"/>
            <ac:picMk id="3" creationId="{2AD924EF-281B-43DA-D689-29251B269673}"/>
          </ac:picMkLst>
        </pc:picChg>
      </pc:sldChg>
      <pc:sldChg chg="modSp mod ord">
        <pc:chgData name="Antoniu-Ioan Berar" userId="48470a6352ab0346" providerId="LiveId" clId="{7ED1CFAE-9A1B-4D8B-AA95-BC1BF9F9DD93}" dt="2023-09-15T09:46:45.405" v="704"/>
        <pc:sldMkLst>
          <pc:docMk/>
          <pc:sldMk cId="0" sldId="378"/>
        </pc:sldMkLst>
        <pc:spChg chg="mod">
          <ac:chgData name="Antoniu-Ioan Berar" userId="48470a6352ab0346" providerId="LiveId" clId="{7ED1CFAE-9A1B-4D8B-AA95-BC1BF9F9DD93}" dt="2023-09-15T09:46:28.217" v="702" actId="20577"/>
          <ac:spMkLst>
            <pc:docMk/>
            <pc:sldMk cId="0" sldId="378"/>
            <ac:spMk id="3" creationId="{00000000-0000-0000-0000-000000000000}"/>
          </ac:spMkLst>
        </pc:spChg>
      </pc:sldChg>
      <pc:sldChg chg="modSp mod">
        <pc:chgData name="Antoniu-Ioan Berar" userId="48470a6352ab0346" providerId="LiveId" clId="{7ED1CFAE-9A1B-4D8B-AA95-BC1BF9F9DD93}" dt="2023-09-15T09:55:20.349" v="815" actId="403"/>
        <pc:sldMkLst>
          <pc:docMk/>
          <pc:sldMk cId="0" sldId="379"/>
        </pc:sldMkLst>
        <pc:spChg chg="mod">
          <ac:chgData name="Antoniu-Ioan Berar" userId="48470a6352ab0346" providerId="LiveId" clId="{7ED1CFAE-9A1B-4D8B-AA95-BC1BF9F9DD93}" dt="2023-09-15T09:55:20.349" v="815" actId="403"/>
          <ac:spMkLst>
            <pc:docMk/>
            <pc:sldMk cId="0" sldId="379"/>
            <ac:spMk id="41986" creationId="{00000000-0000-0000-0000-000000000000}"/>
          </ac:spMkLst>
        </pc:spChg>
      </pc:sldChg>
      <pc:sldChg chg="modSp mod">
        <pc:chgData name="Antoniu-Ioan Berar" userId="48470a6352ab0346" providerId="LiveId" clId="{7ED1CFAE-9A1B-4D8B-AA95-BC1BF9F9DD93}" dt="2023-09-15T09:47:56.610" v="738" actId="21"/>
        <pc:sldMkLst>
          <pc:docMk/>
          <pc:sldMk cId="0" sldId="380"/>
        </pc:sldMkLst>
        <pc:spChg chg="mod">
          <ac:chgData name="Antoniu-Ioan Berar" userId="48470a6352ab0346" providerId="LiveId" clId="{7ED1CFAE-9A1B-4D8B-AA95-BC1BF9F9DD93}" dt="2023-09-15T09:47:56.610" v="738" actId="21"/>
          <ac:spMkLst>
            <pc:docMk/>
            <pc:sldMk cId="0" sldId="380"/>
            <ac:spMk id="3" creationId="{00000000-0000-0000-0000-000000000000}"/>
          </ac:spMkLst>
        </pc:spChg>
      </pc:sldChg>
      <pc:sldChg chg="modSp mod">
        <pc:chgData name="Antoniu-Ioan Berar" userId="48470a6352ab0346" providerId="LiveId" clId="{7ED1CFAE-9A1B-4D8B-AA95-BC1BF9F9DD93}" dt="2023-09-15T20:04:43.575" v="1405" actId="113"/>
        <pc:sldMkLst>
          <pc:docMk/>
          <pc:sldMk cId="0" sldId="382"/>
        </pc:sldMkLst>
        <pc:spChg chg="mod">
          <ac:chgData name="Antoniu-Ioan Berar" userId="48470a6352ab0346" providerId="LiveId" clId="{7ED1CFAE-9A1B-4D8B-AA95-BC1BF9F9DD93}" dt="2023-09-15T20:04:43.575" v="1405" actId="113"/>
          <ac:spMkLst>
            <pc:docMk/>
            <pc:sldMk cId="0" sldId="382"/>
            <ac:spMk id="3" creationId="{00000000-0000-0000-0000-000000000000}"/>
          </ac:spMkLst>
        </pc:spChg>
      </pc:sldChg>
      <pc:sldChg chg="modSp mod">
        <pc:chgData name="Antoniu-Ioan Berar" userId="48470a6352ab0346" providerId="LiveId" clId="{7ED1CFAE-9A1B-4D8B-AA95-BC1BF9F9DD93}" dt="2023-09-15T08:57:09.930" v="87" actId="20577"/>
        <pc:sldMkLst>
          <pc:docMk/>
          <pc:sldMk cId="0" sldId="383"/>
        </pc:sldMkLst>
        <pc:spChg chg="mod">
          <ac:chgData name="Antoniu-Ioan Berar" userId="48470a6352ab0346" providerId="LiveId" clId="{7ED1CFAE-9A1B-4D8B-AA95-BC1BF9F9DD93}" dt="2023-09-15T08:43:59.199" v="1"/>
          <ac:spMkLst>
            <pc:docMk/>
            <pc:sldMk cId="0" sldId="383"/>
            <ac:spMk id="382978" creationId="{00000000-0000-0000-0000-000000000000}"/>
          </ac:spMkLst>
        </pc:spChg>
        <pc:spChg chg="mod">
          <ac:chgData name="Antoniu-Ioan Berar" userId="48470a6352ab0346" providerId="LiveId" clId="{7ED1CFAE-9A1B-4D8B-AA95-BC1BF9F9DD93}" dt="2023-09-15T08:57:09.930" v="87" actId="20577"/>
          <ac:spMkLst>
            <pc:docMk/>
            <pc:sldMk cId="0" sldId="383"/>
            <ac:spMk id="382979" creationId="{00000000-0000-0000-0000-000000000000}"/>
          </ac:spMkLst>
        </pc:spChg>
      </pc:sldChg>
      <pc:sldChg chg="modSp mod">
        <pc:chgData name="Antoniu-Ioan Berar" userId="48470a6352ab0346" providerId="LiveId" clId="{7ED1CFAE-9A1B-4D8B-AA95-BC1BF9F9DD93}" dt="2023-09-15T20:05:07.332" v="1406" actId="20577"/>
        <pc:sldMkLst>
          <pc:docMk/>
          <pc:sldMk cId="0" sldId="394"/>
        </pc:sldMkLst>
        <pc:spChg chg="mod">
          <ac:chgData name="Antoniu-Ioan Berar" userId="48470a6352ab0346" providerId="LiveId" clId="{7ED1CFAE-9A1B-4D8B-AA95-BC1BF9F9DD93}" dt="2023-09-15T20:05:07.332" v="1406" actId="20577"/>
          <ac:spMkLst>
            <pc:docMk/>
            <pc:sldMk cId="0" sldId="394"/>
            <ac:spMk id="4" creationId="{00000000-0000-0000-0000-000000000000}"/>
          </ac:spMkLst>
        </pc:spChg>
      </pc:sldChg>
      <pc:sldChg chg="modSp mod">
        <pc:chgData name="Antoniu-Ioan Berar" userId="48470a6352ab0346" providerId="LiveId" clId="{7ED1CFAE-9A1B-4D8B-AA95-BC1BF9F9DD93}" dt="2023-09-15T19:54:40.896" v="823" actId="403"/>
        <pc:sldMkLst>
          <pc:docMk/>
          <pc:sldMk cId="0" sldId="450"/>
        </pc:sldMkLst>
        <pc:spChg chg="mod">
          <ac:chgData name="Antoniu-Ioan Berar" userId="48470a6352ab0346" providerId="LiveId" clId="{7ED1CFAE-9A1B-4D8B-AA95-BC1BF9F9DD93}" dt="2023-09-15T19:54:40.896" v="823" actId="403"/>
          <ac:spMkLst>
            <pc:docMk/>
            <pc:sldMk cId="0" sldId="450"/>
            <ac:spMk id="6" creationId="{38D74CA4-F266-7BE2-8424-2BDF80113E39}"/>
          </ac:spMkLst>
        </pc:spChg>
      </pc:sldChg>
      <pc:sldChg chg="addSp modSp new mod">
        <pc:chgData name="Antoniu-Ioan Berar" userId="48470a6352ab0346" providerId="LiveId" clId="{7ED1CFAE-9A1B-4D8B-AA95-BC1BF9F9DD93}" dt="2023-09-15T20:31:52.701" v="1629" actId="790"/>
        <pc:sldMkLst>
          <pc:docMk/>
          <pc:sldMk cId="889020860" sldId="451"/>
        </pc:sldMkLst>
        <pc:spChg chg="add mod">
          <ac:chgData name="Antoniu-Ioan Berar" userId="48470a6352ab0346" providerId="LiveId" clId="{7ED1CFAE-9A1B-4D8B-AA95-BC1BF9F9DD93}" dt="2023-09-15T20:31:52.701" v="1629" actId="790"/>
          <ac:spMkLst>
            <pc:docMk/>
            <pc:sldMk cId="889020860" sldId="451"/>
            <ac:spMk id="3" creationId="{8DA85A36-9117-BD9D-940C-639262935536}"/>
          </ac:spMkLst>
        </pc:spChg>
      </pc:sldChg>
      <pc:sldChg chg="addSp modSp new del mod">
        <pc:chgData name="Antoniu-Ioan Berar" userId="48470a6352ab0346" providerId="LiveId" clId="{7ED1CFAE-9A1B-4D8B-AA95-BC1BF9F9DD93}" dt="2023-09-15T09:21:56.875" v="209" actId="47"/>
        <pc:sldMkLst>
          <pc:docMk/>
          <pc:sldMk cId="3823355832" sldId="452"/>
        </pc:sldMkLst>
        <pc:spChg chg="add mod">
          <ac:chgData name="Antoniu-Ioan Berar" userId="48470a6352ab0346" providerId="LiveId" clId="{7ED1CFAE-9A1B-4D8B-AA95-BC1BF9F9DD93}" dt="2023-09-15T09:21:28.168" v="202" actId="21"/>
          <ac:spMkLst>
            <pc:docMk/>
            <pc:sldMk cId="3823355832" sldId="452"/>
            <ac:spMk id="3" creationId="{75B65AE7-AA36-C451-D2F4-E8CA371D4E05}"/>
          </ac:spMkLst>
        </pc:spChg>
      </pc:sldChg>
      <pc:sldChg chg="addSp modSp new mod">
        <pc:chgData name="Antoniu-Ioan Berar" userId="48470a6352ab0346" providerId="LiveId" clId="{7ED1CFAE-9A1B-4D8B-AA95-BC1BF9F9DD93}" dt="2023-09-15T09:22:55.821" v="216" actId="20577"/>
        <pc:sldMkLst>
          <pc:docMk/>
          <pc:sldMk cId="1113581997" sldId="453"/>
        </pc:sldMkLst>
        <pc:spChg chg="add mod">
          <ac:chgData name="Antoniu-Ioan Berar" userId="48470a6352ab0346" providerId="LiveId" clId="{7ED1CFAE-9A1B-4D8B-AA95-BC1BF9F9DD93}" dt="2023-09-15T09:22:55.821" v="216" actId="20577"/>
          <ac:spMkLst>
            <pc:docMk/>
            <pc:sldMk cId="1113581997" sldId="453"/>
            <ac:spMk id="3" creationId="{983AB59C-AB5C-9358-9698-2AD2D1164887}"/>
          </ac:spMkLst>
        </pc:spChg>
      </pc:sldChg>
      <pc:sldChg chg="addSp modSp new mod">
        <pc:chgData name="Antoniu-Ioan Berar" userId="48470a6352ab0346" providerId="LiveId" clId="{7ED1CFAE-9A1B-4D8B-AA95-BC1BF9F9DD93}" dt="2023-09-15T20:33:58.707" v="1642" actId="20577"/>
        <pc:sldMkLst>
          <pc:docMk/>
          <pc:sldMk cId="604345305" sldId="454"/>
        </pc:sldMkLst>
        <pc:spChg chg="add mod">
          <ac:chgData name="Antoniu-Ioan Berar" userId="48470a6352ab0346" providerId="LiveId" clId="{7ED1CFAE-9A1B-4D8B-AA95-BC1BF9F9DD93}" dt="2023-09-15T09:48:19.911" v="747" actId="1076"/>
          <ac:spMkLst>
            <pc:docMk/>
            <pc:sldMk cId="604345305" sldId="454"/>
            <ac:spMk id="3" creationId="{BA7BE1F2-11CA-08DB-F935-E3F167733291}"/>
          </ac:spMkLst>
        </pc:spChg>
        <pc:spChg chg="mod">
          <ac:chgData name="Antoniu-Ioan Berar" userId="48470a6352ab0346" providerId="LiveId" clId="{7ED1CFAE-9A1B-4D8B-AA95-BC1BF9F9DD93}" dt="2023-09-15T20:33:58.707" v="1642" actId="20577"/>
          <ac:spMkLst>
            <pc:docMk/>
            <pc:sldMk cId="604345305" sldId="454"/>
            <ac:spMk id="4" creationId="{1AAC09A6-A3C8-1A91-EEFD-1FEAC4797E19}"/>
          </ac:spMkLst>
        </pc:spChg>
        <pc:picChg chg="mod">
          <ac:chgData name="Antoniu-Ioan Berar" userId="48470a6352ab0346" providerId="LiveId" clId="{7ED1CFAE-9A1B-4D8B-AA95-BC1BF9F9DD93}" dt="2023-09-15T20:33:17.585" v="1640" actId="1076"/>
          <ac:picMkLst>
            <pc:docMk/>
            <pc:sldMk cId="604345305" sldId="454"/>
            <ac:picMk id="3074" creationId="{6E6A1B86-BCCE-9E5E-93D2-3F72624E2EC5}"/>
          </ac:picMkLst>
        </pc:picChg>
      </pc:sldChg>
      <pc:sldChg chg="modSp mod">
        <pc:chgData name="Antoniu-Ioan Berar" userId="48470a6352ab0346" providerId="LiveId" clId="{7ED1CFAE-9A1B-4D8B-AA95-BC1BF9F9DD93}" dt="2023-09-15T20:35:55.474" v="1650" actId="2711"/>
        <pc:sldMkLst>
          <pc:docMk/>
          <pc:sldMk cId="502263739" sldId="456"/>
        </pc:sldMkLst>
        <pc:spChg chg="mod">
          <ac:chgData name="Antoniu-Ioan Berar" userId="48470a6352ab0346" providerId="LiveId" clId="{7ED1CFAE-9A1B-4D8B-AA95-BC1BF9F9DD93}" dt="2023-09-15T20:35:47.855" v="1649" actId="2711"/>
          <ac:spMkLst>
            <pc:docMk/>
            <pc:sldMk cId="502263739" sldId="456"/>
            <ac:spMk id="5" creationId="{9219609F-31D3-4F62-B18A-E6D95F2E3E68}"/>
          </ac:spMkLst>
        </pc:spChg>
        <pc:spChg chg="mod">
          <ac:chgData name="Antoniu-Ioan Berar" userId="48470a6352ab0346" providerId="LiveId" clId="{7ED1CFAE-9A1B-4D8B-AA95-BC1BF9F9DD93}" dt="2023-09-15T20:35:55.474" v="1650" actId="2711"/>
          <ac:spMkLst>
            <pc:docMk/>
            <pc:sldMk cId="502263739" sldId="456"/>
            <ac:spMk id="7" creationId="{0B8B67BC-6433-6E31-FE53-BAE8908A4F96}"/>
          </ac:spMkLst>
        </pc:spChg>
      </pc:sldChg>
      <pc:sldChg chg="modSp mod">
        <pc:chgData name="Antoniu-Ioan Berar" userId="48470a6352ab0346" providerId="LiveId" clId="{7ED1CFAE-9A1B-4D8B-AA95-BC1BF9F9DD93}" dt="2023-09-15T20:36:05.205" v="1651" actId="2711"/>
        <pc:sldMkLst>
          <pc:docMk/>
          <pc:sldMk cId="2718119908" sldId="457"/>
        </pc:sldMkLst>
        <pc:spChg chg="mod">
          <ac:chgData name="Antoniu-Ioan Berar" userId="48470a6352ab0346" providerId="LiveId" clId="{7ED1CFAE-9A1B-4D8B-AA95-BC1BF9F9DD93}" dt="2023-09-15T20:36:05.205" v="1651" actId="2711"/>
          <ac:spMkLst>
            <pc:docMk/>
            <pc:sldMk cId="2718119908" sldId="457"/>
            <ac:spMk id="4" creationId="{084A0472-37A6-77F8-5619-7D8F3AC341E5}"/>
          </ac:spMkLst>
        </pc:spChg>
      </pc:sldChg>
      <pc:sldChg chg="addSp modSp mod">
        <pc:chgData name="Antoniu-Ioan Berar" userId="48470a6352ab0346" providerId="LiveId" clId="{7ED1CFAE-9A1B-4D8B-AA95-BC1BF9F9DD93}" dt="2023-09-15T20:04:04.040" v="1380" actId="20577"/>
        <pc:sldMkLst>
          <pc:docMk/>
          <pc:sldMk cId="1420853072" sldId="458"/>
        </pc:sldMkLst>
        <pc:spChg chg="add mod">
          <ac:chgData name="Antoniu-Ioan Berar" userId="48470a6352ab0346" providerId="LiveId" clId="{7ED1CFAE-9A1B-4D8B-AA95-BC1BF9F9DD93}" dt="2023-09-15T20:04:04.040" v="1380" actId="20577"/>
          <ac:spMkLst>
            <pc:docMk/>
            <pc:sldMk cId="1420853072" sldId="458"/>
            <ac:spMk id="2" creationId="{42E77E4F-71FF-2AAC-371F-440EA56BF96D}"/>
          </ac:spMkLst>
        </pc:spChg>
        <pc:spChg chg="mod">
          <ac:chgData name="Antoniu-Ioan Berar" userId="48470a6352ab0346" providerId="LiveId" clId="{7ED1CFAE-9A1B-4D8B-AA95-BC1BF9F9DD93}" dt="2023-09-15T19:58:41.452" v="851" actId="1076"/>
          <ac:spMkLst>
            <pc:docMk/>
            <pc:sldMk cId="1420853072" sldId="458"/>
            <ac:spMk id="3" creationId="{7351ECFC-B150-6A48-695D-CA0657993050}"/>
          </ac:spMkLst>
        </pc:spChg>
      </pc:sldChg>
      <pc:sldChg chg="addSp modSp new mod">
        <pc:chgData name="Antoniu-Ioan Berar" userId="48470a6352ab0346" providerId="LiveId" clId="{7ED1CFAE-9A1B-4D8B-AA95-BC1BF9F9DD93}" dt="2023-09-15T20:35:33.241" v="1648" actId="2711"/>
        <pc:sldMkLst>
          <pc:docMk/>
          <pc:sldMk cId="1390601832" sldId="459"/>
        </pc:sldMkLst>
        <pc:spChg chg="add mod">
          <ac:chgData name="Antoniu-Ioan Berar" userId="48470a6352ab0346" providerId="LiveId" clId="{7ED1CFAE-9A1B-4D8B-AA95-BC1BF9F9DD93}" dt="2023-09-15T20:35:08.762" v="1646" actId="2711"/>
          <ac:spMkLst>
            <pc:docMk/>
            <pc:sldMk cId="1390601832" sldId="459"/>
            <ac:spMk id="3" creationId="{F7BA7F87-BA04-B7D1-DD9A-3FAE9CF34AA5}"/>
          </ac:spMkLst>
        </pc:spChg>
        <pc:spChg chg="add mod">
          <ac:chgData name="Antoniu-Ioan Berar" userId="48470a6352ab0346" providerId="LiveId" clId="{7ED1CFAE-9A1B-4D8B-AA95-BC1BF9F9DD93}" dt="2023-09-15T20:35:33.241" v="1648" actId="2711"/>
          <ac:spMkLst>
            <pc:docMk/>
            <pc:sldMk cId="1390601832" sldId="459"/>
            <ac:spMk id="5" creationId="{DE7645D3-6C87-49A7-F8CA-B858DF821789}"/>
          </ac:spMkLst>
        </pc:spChg>
      </pc:sldChg>
      <pc:sldChg chg="addSp modSp new mod">
        <pc:chgData name="Antoniu-Ioan Berar" userId="48470a6352ab0346" providerId="LiveId" clId="{7ED1CFAE-9A1B-4D8B-AA95-BC1BF9F9DD93}" dt="2023-09-15T20:40:34.997" v="2091" actId="113"/>
        <pc:sldMkLst>
          <pc:docMk/>
          <pc:sldMk cId="3516611263" sldId="460"/>
        </pc:sldMkLst>
        <pc:spChg chg="add mod">
          <ac:chgData name="Antoniu-Ioan Berar" userId="48470a6352ab0346" providerId="LiveId" clId="{7ED1CFAE-9A1B-4D8B-AA95-BC1BF9F9DD93}" dt="2023-09-15T20:40:34.997" v="2091" actId="113"/>
          <ac:spMkLst>
            <pc:docMk/>
            <pc:sldMk cId="3516611263" sldId="460"/>
            <ac:spMk id="2" creationId="{E1E443F9-CEC2-9C4A-D36D-A73709C83814}"/>
          </ac:spMkLst>
        </pc:spChg>
      </pc:sldChg>
    </pc:docChg>
  </pc:docChgLst>
  <pc:docChgLst>
    <pc:chgData name="Antoniu-Ioan Berar" userId="48470a6352ab0346" providerId="LiveId" clId="{BB403438-4CFE-4FC9-BD36-B80A5CF07DB8}"/>
    <pc:docChg chg="undo custSel modSld">
      <pc:chgData name="Antoniu-Ioan Berar" userId="48470a6352ab0346" providerId="LiveId" clId="{BB403438-4CFE-4FC9-BD36-B80A5CF07DB8}" dt="2023-09-19T11:41:34.047" v="240" actId="1076"/>
      <pc:docMkLst>
        <pc:docMk/>
      </pc:docMkLst>
      <pc:sldChg chg="modSp mod">
        <pc:chgData name="Antoniu-Ioan Berar" userId="48470a6352ab0346" providerId="LiveId" clId="{BB403438-4CFE-4FC9-BD36-B80A5CF07DB8}" dt="2023-09-19T09:50:41.824" v="2" actId="20577"/>
        <pc:sldMkLst>
          <pc:docMk/>
          <pc:sldMk cId="0" sldId="257"/>
        </pc:sldMkLst>
        <pc:graphicFrameChg chg="modGraphic">
          <ac:chgData name="Antoniu-Ioan Berar" userId="48470a6352ab0346" providerId="LiveId" clId="{BB403438-4CFE-4FC9-BD36-B80A5CF07DB8}" dt="2023-09-19T09:50:41.824" v="2" actId="20577"/>
          <ac:graphicFrameMkLst>
            <pc:docMk/>
            <pc:sldMk cId="0" sldId="257"/>
            <ac:graphicFrameMk id="3" creationId="{65ABCA96-DA64-F5B1-7333-72B23275A0A5}"/>
          </ac:graphicFrameMkLst>
        </pc:graphicFrameChg>
      </pc:sldChg>
      <pc:sldChg chg="modSp modAnim">
        <pc:chgData name="Antoniu-Ioan Berar" userId="48470a6352ab0346" providerId="LiveId" clId="{BB403438-4CFE-4FC9-BD36-B80A5CF07DB8}" dt="2023-09-19T11:29:05.424" v="221" actId="5793"/>
        <pc:sldMkLst>
          <pc:docMk/>
          <pc:sldMk cId="0" sldId="332"/>
        </pc:sldMkLst>
        <pc:spChg chg="mod">
          <ac:chgData name="Antoniu-Ioan Berar" userId="48470a6352ab0346" providerId="LiveId" clId="{BB403438-4CFE-4FC9-BD36-B80A5CF07DB8}" dt="2023-09-19T11:29:05.424" v="221" actId="5793"/>
          <ac:spMkLst>
            <pc:docMk/>
            <pc:sldMk cId="0" sldId="332"/>
            <ac:spMk id="23555" creationId="{00000000-0000-0000-0000-000000000000}"/>
          </ac:spMkLst>
        </pc:spChg>
      </pc:sldChg>
      <pc:sldChg chg="modSp mod">
        <pc:chgData name="Antoniu-Ioan Berar" userId="48470a6352ab0346" providerId="LiveId" clId="{BB403438-4CFE-4FC9-BD36-B80A5CF07DB8}" dt="2023-09-19T11:41:34.047" v="240" actId="1076"/>
        <pc:sldMkLst>
          <pc:docMk/>
          <pc:sldMk cId="0" sldId="333"/>
        </pc:sldMkLst>
        <pc:spChg chg="mod">
          <ac:chgData name="Antoniu-Ioan Berar" userId="48470a6352ab0346" providerId="LiveId" clId="{BB403438-4CFE-4FC9-BD36-B80A5CF07DB8}" dt="2023-09-19T11:41:34.047" v="240" actId="1076"/>
          <ac:spMkLst>
            <pc:docMk/>
            <pc:sldMk cId="0" sldId="333"/>
            <ac:spMk id="3" creationId="{54A3E962-9280-0A07-DDB0-568D27154C83}"/>
          </ac:spMkLst>
        </pc:spChg>
      </pc:sldChg>
      <pc:sldChg chg="modSp">
        <pc:chgData name="Antoniu-Ioan Berar" userId="48470a6352ab0346" providerId="LiveId" clId="{BB403438-4CFE-4FC9-BD36-B80A5CF07DB8}" dt="2023-09-19T11:29:54.257" v="222" actId="207"/>
        <pc:sldMkLst>
          <pc:docMk/>
          <pc:sldMk cId="0" sldId="334"/>
        </pc:sldMkLst>
        <pc:spChg chg="mod">
          <ac:chgData name="Antoniu-Ioan Berar" userId="48470a6352ab0346" providerId="LiveId" clId="{BB403438-4CFE-4FC9-BD36-B80A5CF07DB8}" dt="2023-09-19T11:29:54.257" v="222" actId="207"/>
          <ac:spMkLst>
            <pc:docMk/>
            <pc:sldMk cId="0" sldId="334"/>
            <ac:spMk id="221187" creationId="{00000000-0000-0000-0000-000000000000}"/>
          </ac:spMkLst>
        </pc:spChg>
      </pc:sldChg>
      <pc:sldChg chg="modSp mod">
        <pc:chgData name="Antoniu-Ioan Berar" userId="48470a6352ab0346" providerId="LiveId" clId="{BB403438-4CFE-4FC9-BD36-B80A5CF07DB8}" dt="2023-09-19T10:44:09.980" v="74" actId="20577"/>
        <pc:sldMkLst>
          <pc:docMk/>
          <pc:sldMk cId="0" sldId="363"/>
        </pc:sldMkLst>
        <pc:spChg chg="mod">
          <ac:chgData name="Antoniu-Ioan Berar" userId="48470a6352ab0346" providerId="LiveId" clId="{BB403438-4CFE-4FC9-BD36-B80A5CF07DB8}" dt="2023-09-19T10:44:09.980" v="74" actId="20577"/>
          <ac:spMkLst>
            <pc:docMk/>
            <pc:sldMk cId="0" sldId="363"/>
            <ac:spMk id="91137" creationId="{00000000-0000-0000-0000-000000000000}"/>
          </ac:spMkLst>
        </pc:spChg>
      </pc:sldChg>
      <pc:sldChg chg="modSp mod">
        <pc:chgData name="Antoniu-Ioan Berar" userId="48470a6352ab0346" providerId="LiveId" clId="{BB403438-4CFE-4FC9-BD36-B80A5CF07DB8}" dt="2023-09-19T10:44:41.660" v="75" actId="6549"/>
        <pc:sldMkLst>
          <pc:docMk/>
          <pc:sldMk cId="0" sldId="364"/>
        </pc:sldMkLst>
        <pc:spChg chg="mod">
          <ac:chgData name="Antoniu-Ioan Berar" userId="48470a6352ab0346" providerId="LiveId" clId="{BB403438-4CFE-4FC9-BD36-B80A5CF07DB8}" dt="2023-09-19T10:44:41.660" v="75" actId="6549"/>
          <ac:spMkLst>
            <pc:docMk/>
            <pc:sldMk cId="0" sldId="364"/>
            <ac:spMk id="4" creationId="{2EECA79C-9A82-58A3-362F-DF0123FC4972}"/>
          </ac:spMkLst>
        </pc:spChg>
      </pc:sldChg>
      <pc:sldChg chg="modSp mod">
        <pc:chgData name="Antoniu-Ioan Berar" userId="48470a6352ab0346" providerId="LiveId" clId="{BB403438-4CFE-4FC9-BD36-B80A5CF07DB8}" dt="2023-09-19T10:51:00.630" v="177" actId="207"/>
        <pc:sldMkLst>
          <pc:docMk/>
          <pc:sldMk cId="0" sldId="367"/>
        </pc:sldMkLst>
        <pc:spChg chg="mod">
          <ac:chgData name="Antoniu-Ioan Berar" userId="48470a6352ab0346" providerId="LiveId" clId="{BB403438-4CFE-4FC9-BD36-B80A5CF07DB8}" dt="2023-09-19T10:51:00.630" v="177" actId="207"/>
          <ac:spMkLst>
            <pc:docMk/>
            <pc:sldMk cId="0" sldId="367"/>
            <ac:spMk id="125953" creationId="{00000000-0000-0000-0000-000000000000}"/>
          </ac:spMkLst>
        </pc:spChg>
      </pc:sldChg>
      <pc:sldChg chg="modSp mod">
        <pc:chgData name="Antoniu-Ioan Berar" userId="48470a6352ab0346" providerId="LiveId" clId="{BB403438-4CFE-4FC9-BD36-B80A5CF07DB8}" dt="2023-09-19T11:04:29.179" v="213" actId="20577"/>
        <pc:sldMkLst>
          <pc:docMk/>
          <pc:sldMk cId="0" sldId="374"/>
        </pc:sldMkLst>
        <pc:spChg chg="mod">
          <ac:chgData name="Antoniu-Ioan Berar" userId="48470a6352ab0346" providerId="LiveId" clId="{BB403438-4CFE-4FC9-BD36-B80A5CF07DB8}" dt="2023-09-19T11:04:29.179" v="213" actId="20577"/>
          <ac:spMkLst>
            <pc:docMk/>
            <pc:sldMk cId="0" sldId="374"/>
            <ac:spMk id="25602" creationId="{00000000-0000-0000-0000-000000000000}"/>
          </ac:spMkLst>
        </pc:spChg>
      </pc:sldChg>
      <pc:sldChg chg="modSp mod">
        <pc:chgData name="Antoniu-Ioan Berar" userId="48470a6352ab0346" providerId="LiveId" clId="{BB403438-4CFE-4FC9-BD36-B80A5CF07DB8}" dt="2023-09-19T11:40:29.807" v="228" actId="20577"/>
        <pc:sldMkLst>
          <pc:docMk/>
          <pc:sldMk cId="0" sldId="379"/>
        </pc:sldMkLst>
        <pc:spChg chg="mod">
          <ac:chgData name="Antoniu-Ioan Berar" userId="48470a6352ab0346" providerId="LiveId" clId="{BB403438-4CFE-4FC9-BD36-B80A5CF07DB8}" dt="2023-09-19T11:40:29.807" v="228" actId="20577"/>
          <ac:spMkLst>
            <pc:docMk/>
            <pc:sldMk cId="0" sldId="379"/>
            <ac:spMk id="41986" creationId="{00000000-0000-0000-0000-000000000000}"/>
          </ac:spMkLst>
        </pc:spChg>
      </pc:sldChg>
      <pc:sldChg chg="modSp mod">
        <pc:chgData name="Antoniu-Ioan Berar" userId="48470a6352ab0346" providerId="LiveId" clId="{BB403438-4CFE-4FC9-BD36-B80A5CF07DB8}" dt="2023-09-19T11:24:45.934" v="218" actId="6549"/>
        <pc:sldMkLst>
          <pc:docMk/>
          <pc:sldMk cId="889020860" sldId="451"/>
        </pc:sldMkLst>
        <pc:spChg chg="mod">
          <ac:chgData name="Antoniu-Ioan Berar" userId="48470a6352ab0346" providerId="LiveId" clId="{BB403438-4CFE-4FC9-BD36-B80A5CF07DB8}" dt="2023-09-19T11:24:45.934" v="218" actId="6549"/>
          <ac:spMkLst>
            <pc:docMk/>
            <pc:sldMk cId="889020860" sldId="451"/>
            <ac:spMk id="3" creationId="{8DA85A36-9117-BD9D-940C-639262935536}"/>
          </ac:spMkLst>
        </pc:spChg>
      </pc:sldChg>
      <pc:sldChg chg="modSp mod">
        <pc:chgData name="Antoniu-Ioan Berar" userId="48470a6352ab0346" providerId="LiveId" clId="{BB403438-4CFE-4FC9-BD36-B80A5CF07DB8}" dt="2023-09-19T11:24:29.788" v="216" actId="6549"/>
        <pc:sldMkLst>
          <pc:docMk/>
          <pc:sldMk cId="1113581997" sldId="453"/>
        </pc:sldMkLst>
        <pc:spChg chg="mod">
          <ac:chgData name="Antoniu-Ioan Berar" userId="48470a6352ab0346" providerId="LiveId" clId="{BB403438-4CFE-4FC9-BD36-B80A5CF07DB8}" dt="2023-09-19T11:24:29.788" v="216" actId="6549"/>
          <ac:spMkLst>
            <pc:docMk/>
            <pc:sldMk cId="1113581997" sldId="453"/>
            <ac:spMk id="3" creationId="{983AB59C-AB5C-9358-9698-2AD2D1164887}"/>
          </ac:spMkLst>
        </pc:spChg>
      </pc:sldChg>
      <pc:sldChg chg="modSp mod">
        <pc:chgData name="Antoniu-Ioan Berar" userId="48470a6352ab0346" providerId="LiveId" clId="{BB403438-4CFE-4FC9-BD36-B80A5CF07DB8}" dt="2023-09-19T11:32:58.488" v="225" actId="207"/>
        <pc:sldMkLst>
          <pc:docMk/>
          <pc:sldMk cId="502263739" sldId="456"/>
        </pc:sldMkLst>
        <pc:spChg chg="mod">
          <ac:chgData name="Antoniu-Ioan Berar" userId="48470a6352ab0346" providerId="LiveId" clId="{BB403438-4CFE-4FC9-BD36-B80A5CF07DB8}" dt="2023-09-19T11:32:58.488" v="225" actId="207"/>
          <ac:spMkLst>
            <pc:docMk/>
            <pc:sldMk cId="502263739" sldId="456"/>
            <ac:spMk id="7" creationId="{0B8B67BC-6433-6E31-FE53-BAE8908A4F96}"/>
          </ac:spMkLst>
        </pc:spChg>
      </pc:sldChg>
      <pc:sldChg chg="modSp mod">
        <pc:chgData name="Antoniu-Ioan Berar" userId="48470a6352ab0346" providerId="LiveId" clId="{BB403438-4CFE-4FC9-BD36-B80A5CF07DB8}" dt="2023-09-19T11:23:44.668" v="215" actId="113"/>
        <pc:sldMkLst>
          <pc:docMk/>
          <pc:sldMk cId="1420853072" sldId="458"/>
        </pc:sldMkLst>
        <pc:spChg chg="mod">
          <ac:chgData name="Antoniu-Ioan Berar" userId="48470a6352ab0346" providerId="LiveId" clId="{BB403438-4CFE-4FC9-BD36-B80A5CF07DB8}" dt="2023-09-19T11:23:44.668" v="215" actId="113"/>
          <ac:spMkLst>
            <pc:docMk/>
            <pc:sldMk cId="1420853072" sldId="458"/>
            <ac:spMk id="2" creationId="{42E77E4F-71FF-2AAC-371F-440EA56BF96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o-R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ro-RO"/>
              <a:t> </a:t>
            </a:r>
          </a:p>
          <a:p>
            <a:pPr>
              <a:defRPr/>
            </a:pPr>
            <a:r>
              <a:rPr lang="ro-RO"/>
              <a:t>Istorie</a:t>
            </a:r>
            <a:endParaRPr lang="en-US"/>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ro-RO"/>
        </a:p>
      </c:txPr>
    </c:title>
    <c:autoTitleDeleted val="0"/>
    <c:plotArea>
      <c:layout/>
      <c:barChart>
        <c:barDir val="col"/>
        <c:grouping val="clustered"/>
        <c:varyColors val="0"/>
        <c:ser>
          <c:idx val="0"/>
          <c:order val="0"/>
          <c:spPr>
            <a:gradFill rotWithShape="1">
              <a:gsLst>
                <a:gs pos="0">
                  <a:schemeClr val="accent1">
                    <a:shade val="63000"/>
                    <a:satMod val="165000"/>
                  </a:schemeClr>
                </a:gs>
                <a:gs pos="30000">
                  <a:schemeClr val="accent1">
                    <a:shade val="58000"/>
                    <a:satMod val="165000"/>
                  </a:schemeClr>
                </a:gs>
                <a:gs pos="75000">
                  <a:schemeClr val="accent1">
                    <a:shade val="30000"/>
                    <a:satMod val="175000"/>
                  </a:schemeClr>
                </a:gs>
                <a:gs pos="100000">
                  <a:schemeClr val="accent1">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ro-R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Sheet1!$A$1:$H$1</c:f>
              <c:strCache>
                <c:ptCount val="8"/>
                <c:pt idx="0">
                  <c:v>Prezenți</c:v>
                </c:pt>
                <c:pt idx="1">
                  <c:v>Note sub 5</c:v>
                </c:pt>
                <c:pt idx="2">
                  <c:v>5-5.99</c:v>
                </c:pt>
                <c:pt idx="3">
                  <c:v>6-6.99</c:v>
                </c:pt>
                <c:pt idx="4">
                  <c:v>7-7.99</c:v>
                </c:pt>
                <c:pt idx="5">
                  <c:v>8-8.99</c:v>
                </c:pt>
                <c:pt idx="6">
                  <c:v>9-9.99</c:v>
                </c:pt>
                <c:pt idx="7">
                  <c:v>10</c:v>
                </c:pt>
              </c:strCache>
            </c:strRef>
          </c:cat>
          <c:val>
            <c:numRef>
              <c:f>Sheet1!$A$2:$H$2</c:f>
              <c:numCache>
                <c:formatCode>0.00%</c:formatCode>
                <c:ptCount val="8"/>
                <c:pt idx="0">
                  <c:v>1</c:v>
                </c:pt>
                <c:pt idx="1">
                  <c:v>6.7299999999999999E-2</c:v>
                </c:pt>
                <c:pt idx="2">
                  <c:v>0.2399</c:v>
                </c:pt>
                <c:pt idx="3">
                  <c:v>0.1855</c:v>
                </c:pt>
                <c:pt idx="4">
                  <c:v>0.19070000000000001</c:v>
                </c:pt>
                <c:pt idx="5">
                  <c:v>0.17169999999999999</c:v>
                </c:pt>
                <c:pt idx="6">
                  <c:v>0.12939999999999999</c:v>
                </c:pt>
                <c:pt idx="7">
                  <c:v>1.55E-2</c:v>
                </c:pt>
              </c:numCache>
            </c:numRef>
          </c:val>
          <c:extLst>
            <c:ext xmlns:c16="http://schemas.microsoft.com/office/drawing/2014/chart" uri="{C3380CC4-5D6E-409C-BE32-E72D297353CC}">
              <c16:uniqueId val="{00000000-1CDB-4869-9752-7CECD610E89B}"/>
            </c:ext>
          </c:extLst>
        </c:ser>
        <c:dLbls>
          <c:showLegendKey val="0"/>
          <c:showVal val="0"/>
          <c:showCatName val="0"/>
          <c:showSerName val="0"/>
          <c:showPercent val="0"/>
          <c:showBubbleSize val="0"/>
        </c:dLbls>
        <c:gapWidth val="100"/>
        <c:overlap val="-24"/>
        <c:axId val="2057353840"/>
        <c:axId val="35749056"/>
      </c:barChart>
      <c:catAx>
        <c:axId val="205735384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ro-RO"/>
          </a:p>
        </c:txPr>
        <c:crossAx val="35749056"/>
        <c:crosses val="autoZero"/>
        <c:auto val="1"/>
        <c:lblAlgn val="ctr"/>
        <c:lblOffset val="100"/>
        <c:noMultiLvlLbl val="0"/>
      </c:catAx>
      <c:valAx>
        <c:axId val="35749056"/>
        <c:scaling>
          <c:orientation val="minMax"/>
        </c:scaling>
        <c:delete val="0"/>
        <c:axPos val="l"/>
        <c:majorGridlines>
          <c:spPr>
            <a:ln w="9525" cap="flat" cmpd="sng" algn="ctr">
              <a:solidFill>
                <a:schemeClr val="accent1"/>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ro-RO"/>
          </a:p>
        </c:txPr>
        <c:crossAx val="20573538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o-R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o-R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ro-RO"/>
              <a:t>Note </a:t>
            </a:r>
          </a:p>
          <a:p>
            <a:pPr>
              <a:defRPr/>
            </a:pPr>
            <a:r>
              <a:rPr lang="ro-RO"/>
              <a:t>Socio</a:t>
            </a:r>
            <a:r>
              <a:rPr lang="en-US"/>
              <a:t>-</a:t>
            </a:r>
            <a:r>
              <a:rPr lang="ro-RO"/>
              <a:t>umane</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ro-RO"/>
        </a:p>
      </c:txPr>
    </c:title>
    <c:autoTitleDeleted val="0"/>
    <c:plotArea>
      <c:layout/>
      <c:barChart>
        <c:barDir val="col"/>
        <c:grouping val="clustered"/>
        <c:varyColors val="0"/>
        <c:ser>
          <c:idx val="0"/>
          <c:order val="0"/>
          <c:spPr>
            <a:gradFill rotWithShape="1">
              <a:gsLst>
                <a:gs pos="0">
                  <a:schemeClr val="accent1">
                    <a:shade val="63000"/>
                    <a:satMod val="165000"/>
                  </a:schemeClr>
                </a:gs>
                <a:gs pos="30000">
                  <a:schemeClr val="accent1">
                    <a:shade val="58000"/>
                    <a:satMod val="165000"/>
                  </a:schemeClr>
                </a:gs>
                <a:gs pos="75000">
                  <a:schemeClr val="accent1">
                    <a:shade val="30000"/>
                    <a:satMod val="175000"/>
                  </a:schemeClr>
                </a:gs>
                <a:gs pos="100000">
                  <a:schemeClr val="accent1">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ro-R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Sheet1!$A$1:$H$1</c:f>
              <c:strCache>
                <c:ptCount val="8"/>
                <c:pt idx="0">
                  <c:v>Prezenți</c:v>
                </c:pt>
                <c:pt idx="1">
                  <c:v>Note sub 5</c:v>
                </c:pt>
                <c:pt idx="2">
                  <c:v>5-5.99</c:v>
                </c:pt>
                <c:pt idx="3">
                  <c:v>6-6.99</c:v>
                </c:pt>
                <c:pt idx="4">
                  <c:v>7-7.99</c:v>
                </c:pt>
                <c:pt idx="5">
                  <c:v>8-8.99</c:v>
                </c:pt>
                <c:pt idx="6">
                  <c:v>9-9.99</c:v>
                </c:pt>
                <c:pt idx="7">
                  <c:v>10</c:v>
                </c:pt>
              </c:strCache>
            </c:strRef>
          </c:cat>
          <c:val>
            <c:numRef>
              <c:f>Sheet1!$A$2:$H$2</c:f>
              <c:numCache>
                <c:formatCode>0.00%</c:formatCode>
                <c:ptCount val="8"/>
                <c:pt idx="0">
                  <c:v>1</c:v>
                </c:pt>
                <c:pt idx="1">
                  <c:v>3.1600000000000003E-2</c:v>
                </c:pt>
                <c:pt idx="2">
                  <c:v>6.3200000000000006E-2</c:v>
                </c:pt>
                <c:pt idx="3">
                  <c:v>8.6800000000000002E-2</c:v>
                </c:pt>
                <c:pt idx="4">
                  <c:v>0.13159999999999999</c:v>
                </c:pt>
                <c:pt idx="5">
                  <c:v>0.3105</c:v>
                </c:pt>
                <c:pt idx="6">
                  <c:v>0.3579</c:v>
                </c:pt>
                <c:pt idx="7">
                  <c:v>1.84E-2</c:v>
                </c:pt>
              </c:numCache>
            </c:numRef>
          </c:val>
          <c:extLst>
            <c:ext xmlns:c16="http://schemas.microsoft.com/office/drawing/2014/chart" uri="{C3380CC4-5D6E-409C-BE32-E72D297353CC}">
              <c16:uniqueId val="{00000000-ACD5-478D-8ECA-104BE2A7F37F}"/>
            </c:ext>
          </c:extLst>
        </c:ser>
        <c:dLbls>
          <c:showLegendKey val="0"/>
          <c:showVal val="0"/>
          <c:showCatName val="0"/>
          <c:showSerName val="0"/>
          <c:showPercent val="0"/>
          <c:showBubbleSize val="0"/>
        </c:dLbls>
        <c:gapWidth val="100"/>
        <c:overlap val="-24"/>
        <c:axId val="2057353840"/>
        <c:axId val="35749056"/>
      </c:barChart>
      <c:catAx>
        <c:axId val="205735384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ro-RO"/>
          </a:p>
        </c:txPr>
        <c:crossAx val="35749056"/>
        <c:crosses val="autoZero"/>
        <c:auto val="1"/>
        <c:lblAlgn val="ctr"/>
        <c:lblOffset val="100"/>
        <c:noMultiLvlLbl val="0"/>
      </c:catAx>
      <c:valAx>
        <c:axId val="35749056"/>
        <c:scaling>
          <c:orientation val="minMax"/>
        </c:scaling>
        <c:delete val="0"/>
        <c:axPos val="l"/>
        <c:majorGridlines>
          <c:spPr>
            <a:ln w="9525" cap="flat" cmpd="sng" algn="ctr">
              <a:solidFill>
                <a:schemeClr val="tx2">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ro-RO"/>
          </a:p>
        </c:txPr>
        <c:crossAx val="20573538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o-R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1268" name="Rectangle 4"/>
          <p:cNvSpPr>
            <a:spLocks noGrp="1" noRot="1" noChangeAspec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Click to edit Master text styles</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Second level</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Third level</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Fourth level</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52E251F-455C-41DB-A0AD-1BE0BBB7F587}" type="slidenum">
              <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Arial" panose="020B0604020202020204" pitchFamily="34" charset="0"/>
              </a:rPr>
              <a:t>2</a:t>
            </a:fld>
            <a:endParaRPr lang="en-US" altLang="en-US" sz="1200" dirty="0">
              <a:latin typeface="Arial" panose="020B0604020202020204" pitchFamily="34" charset="0"/>
            </a:endParaRPr>
          </a:p>
        </p:txBody>
      </p:sp>
      <p:sp>
        <p:nvSpPr>
          <p:cNvPr id="14338" name="Rectangle 2"/>
          <p:cNvSpPr>
            <a:spLocks noGrp="1" noRot="1" noChangeAspect="1" noTextEdit="1"/>
          </p:cNvSpPr>
          <p:nvPr>
            <p:ph type="sldImg"/>
          </p:nvPr>
        </p:nvSpPr>
        <p:spPr/>
      </p:sp>
      <p:sp>
        <p:nvSpPr>
          <p:cNvPr id="14339" name="Rectangle 3"/>
          <p:cNvSpPr>
            <a:spLocks noGrp="1"/>
          </p:cNvSpPr>
          <p:nvPr>
            <p:ph type="body"/>
          </p:nvPr>
        </p:nvSpPr>
        <p:spPr/>
        <p:txBody>
          <a:bodyPr wrap="square" lIns="91440" tIns="45720" rIns="91440" bIns="45720" anchor="t" anchorCtr="0"/>
          <a:lstStyle/>
          <a:p>
            <a:pPr lvl="0" eaLnBrk="1" hangingPunct="1"/>
            <a:endParaRPr lang="ro-RO"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09907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ubstituent imagine diapozitiv 1"/>
          <p:cNvSpPr>
            <a:spLocks noGrp="1" noRot="1" noChangeAspect="1" noTextEdit="1"/>
          </p:cNvSpPr>
          <p:nvPr>
            <p:ph type="sldImg"/>
          </p:nvPr>
        </p:nvSpPr>
        <p:spPr/>
      </p:sp>
      <p:sp>
        <p:nvSpPr>
          <p:cNvPr id="44034" name="Substituent note 2"/>
          <p:cNvSpPr>
            <a:spLocks noGrp="1"/>
          </p:cNvSpPr>
          <p:nvPr>
            <p:ph type="body"/>
          </p:nvPr>
        </p:nvSpPr>
        <p:spPr/>
        <p:txBody>
          <a:bodyPr wrap="square" lIns="91440" tIns="45720" rIns="91440" bIns="45720" anchor="t" anchorCtr="0"/>
          <a:lstStyle/>
          <a:p>
            <a:pPr lvl="0"/>
            <a:endParaRPr lang="ro-RO" altLang="en-US" dirty="0"/>
          </a:p>
        </p:txBody>
      </p:sp>
      <p:sp>
        <p:nvSpPr>
          <p:cNvPr id="44035" name="Substituent număr diapozitiv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Arial" panose="020B0604020202020204" pitchFamily="34" charset="0"/>
              </a:rPr>
              <a:t>33</a:t>
            </a:fld>
            <a:endParaRPr lang="en-US" altLang="en-US" sz="1200"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0290" name="Rectangle 2"/>
          <p:cNvSpPr>
            <a:spLocks noGrp="1" noChangeArrowheads="1"/>
          </p:cNvSpPr>
          <p:nvPr>
            <p:ph type="ctrTitle"/>
          </p:nvPr>
        </p:nvSpPr>
        <p:spPr>
          <a:xfrm>
            <a:off x="2667000" y="381000"/>
            <a:ext cx="6324600" cy="1470025"/>
          </a:xfrm>
        </p:spPr>
        <p:txBody>
          <a:bodyPr/>
          <a:lstStyle>
            <a:lvl1pPr>
              <a:defRPr/>
            </a:lvl1pPr>
          </a:lstStyle>
          <a:p>
            <a:pPr fontAlgn="base"/>
            <a:r>
              <a:rPr lang="en-US" strike="noStrike" noProof="1"/>
              <a:t>Click to edit Master title style</a:t>
            </a:r>
          </a:p>
        </p:txBody>
      </p:sp>
      <p:sp>
        <p:nvSpPr>
          <p:cNvPr id="140291" name="Rectangle 3"/>
          <p:cNvSpPr>
            <a:spLocks noGrp="1" noChangeArrowheads="1"/>
          </p:cNvSpPr>
          <p:nvPr>
            <p:ph type="subTitle" idx="1"/>
          </p:nvPr>
        </p:nvSpPr>
        <p:spPr>
          <a:xfrm>
            <a:off x="2667000" y="1981200"/>
            <a:ext cx="6324600" cy="685800"/>
          </a:xfrm>
        </p:spPr>
        <p:txBody>
          <a:bodyPr/>
          <a:lstStyle>
            <a:lvl1pPr marL="0" indent="0" algn="ctr">
              <a:buFontTx/>
              <a:buNone/>
              <a:defRPr/>
            </a:lvl1pPr>
          </a:lstStyle>
          <a:p>
            <a:pPr fontAlgn="base"/>
            <a:r>
              <a:rPr lang="en-US" strike="noStrike" noProof="1"/>
              <a:t>Click to edit Master subtitle style</a:t>
            </a:r>
          </a:p>
        </p:txBody>
      </p:sp>
      <p:sp>
        <p:nvSpPr>
          <p:cNvPr id="7"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9"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FEC55F9-7A6D-4F03-8396-C5B35BCA42B8}"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1676400"/>
            <a:ext cx="1695450" cy="4449763"/>
          </a:xfrm>
        </p:spPr>
        <p:txBody>
          <a:bodyPr vert="eaVert"/>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a:xfrm>
            <a:off x="1905000" y="1676400"/>
            <a:ext cx="4933950" cy="4449763"/>
          </a:xfrm>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pPr fontAlgn="base"/>
            <a:r>
              <a:rPr lang="en-US" strike="noStrike" noProof="1"/>
              <a:t>Click to edit Master title style</a:t>
            </a:r>
            <a:endParaRPr lang="ro-RO" strike="noStrike" noProof="1"/>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en-US" strike="noStrike" noProof="1"/>
              <a:t>Click to edit Master subtitle style</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p:txBody>
          <a:body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en-US" strike="noStrike" noProof="1"/>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sz="half" idx="1"/>
          </p:nvPr>
        </p:nvSpPr>
        <p:spPr>
          <a:xfrm>
            <a:off x="17526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Content Placeholder 3"/>
          <p:cNvSpPr>
            <a:spLocks noGrp="1"/>
          </p:cNvSpPr>
          <p:nvPr>
            <p:ph sz="half" idx="2"/>
          </p:nvPr>
        </p:nvSpPr>
        <p:spPr>
          <a:xfrm>
            <a:off x="53721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7" name="Date Placeholder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9" name="Slide Number Placeholder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Date Placeholder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p:txBody>
          <a:body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ro-RO" sz="3200" b="0" i="0" u="none" strike="noStrike" kern="0" cap="none" spc="0" normalizeH="0" baseline="0" noProof="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550" y="1676400"/>
            <a:ext cx="1771650" cy="4267200"/>
          </a:xfrm>
        </p:spPr>
        <p:txBody>
          <a:bodyPr vert="eaVert"/>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a:xfrm>
            <a:off x="1752600" y="1676400"/>
            <a:ext cx="5162550" cy="4267200"/>
          </a:xfrm>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Pr>
        <a:solidFill>
          <a:schemeClr val="bg1"/>
        </a:solidFill>
        <a:effectLst/>
      </p:bgPr>
    </p:bg>
    <p:spTree>
      <p:nvGrpSpPr>
        <p:cNvPr id="1" name=""/>
        <p:cNvGrpSpPr/>
        <p:nvPr/>
      </p:nvGrpSpPr>
      <p:grpSpPr>
        <a:xfrm>
          <a:off x="0" y="0"/>
          <a:ext cx="0" cy="0"/>
          <a:chOff x="0" y="0"/>
          <a:chExt cx="0" cy="0"/>
        </a:xfrm>
      </p:grpSpPr>
      <p:sp>
        <p:nvSpPr>
          <p:cNvPr id="15" name="Dreptunghi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Dreptunghi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Dreptunghi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Dreptunghi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Conector drept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1" name="Conector drept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4" name="Conector drept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5" name="Conector drept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6" name="Conector drept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7" name="Conector drept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8" name="Dreptunghi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Oval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Oval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Oval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Oval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Oval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Titlu 7"/>
          <p:cNvSpPr>
            <a:spLocks noGrp="1"/>
          </p:cNvSpPr>
          <p:nvPr>
            <p:ph type="ctrTitle" hasCustomPrompt="1"/>
          </p:nvPr>
        </p:nvSpPr>
        <p:spPr>
          <a:xfrm>
            <a:off x="2286000" y="3124200"/>
            <a:ext cx="6172200" cy="1894362"/>
          </a:xfrm>
        </p:spPr>
        <p:txBody>
          <a:bodyPr/>
          <a:lstStyle>
            <a:lvl1pPr>
              <a:defRPr b="1"/>
            </a:lvl1pPr>
          </a:lstStyle>
          <a:p>
            <a:pPr fontAlgn="base"/>
            <a:r>
              <a:rPr lang="ro-RO" strike="noStrike" noProof="1"/>
              <a:t>Faceți clic pentru a edita stilul de titlu Coordonator</a:t>
            </a:r>
            <a:endParaRPr lang="en-US" strike="noStrike" noProof="1"/>
          </a:p>
        </p:txBody>
      </p:sp>
      <p:sp>
        <p:nvSpPr>
          <p:cNvPr id="9" name="Subtitlu 8"/>
          <p:cNvSpPr>
            <a:spLocks noGrp="1"/>
          </p:cNvSpPr>
          <p:nvPr>
            <p:ph type="subTitle" idx="1" hasCustomPrompt="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ro-RO" strike="noStrike" noProof="1"/>
              <a:t>Faceți clic pentru editarea stilului de subtitlu al coordonatorului</a:t>
            </a:r>
            <a:endParaRPr lang="en-US" strike="noStrike" noProof="1"/>
          </a:p>
        </p:txBody>
      </p:sp>
      <p:sp>
        <p:nvSpPr>
          <p:cNvPr id="34" name="Substituent dată 27"/>
          <p:cNvSpPr>
            <a:spLocks noGrp="1"/>
          </p:cNvSpPr>
          <p:nvPr>
            <p:ph type="dt" sz="half" idx="2"/>
          </p:nvPr>
        </p:nvSpPr>
        <p:spPr bwMode="auto">
          <a:xfrm rot="5400000">
            <a:off x="7764463" y="1174750"/>
            <a:ext cx="2286000" cy="381000"/>
          </a:xfrm>
          <a:prstGeom prst="rect">
            <a:avLst/>
          </a:prstGeom>
        </p:spPr>
        <p:txBody>
          <a:bodyPr vert="horz"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5" name="Substituent subsol 16"/>
          <p:cNvSpPr>
            <a:spLocks noGrp="1"/>
          </p:cNvSpPr>
          <p:nvPr>
            <p:ph type="ftr" sz="quarter" idx="3"/>
          </p:nvPr>
        </p:nvSpPr>
        <p:spPr bwMode="auto">
          <a:xfrm rot="5400000">
            <a:off x="7077075" y="4181475"/>
            <a:ext cx="3657600" cy="38417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36" name="Substituent număr diapozitiv 28"/>
          <p:cNvSpPr>
            <a:spLocks noGrp="1"/>
          </p:cNvSpPr>
          <p:nvPr>
            <p:ph type="sldNum" sz="quarter" idx="4"/>
          </p:nvPr>
        </p:nvSpPr>
        <p:spPr bwMode="auto">
          <a:xfrm>
            <a:off x="1325563" y="4929188"/>
            <a:ext cx="609600" cy="5175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C0C59CD7-0691-4281-9FAB-8DDC72D6F86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u și conținut">
    <p:bg>
      <p:bgPr>
        <a:solidFill>
          <a:schemeClr val="bg1"/>
        </a:solidFill>
        <a:effectLst/>
      </p:bgPr>
    </p:bg>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8" name="Substituent conținut 7"/>
          <p:cNvSpPr>
            <a:spLocks noGrp="1"/>
          </p:cNvSpPr>
          <p:nvPr>
            <p:ph sz="quarter" idx="1" hasCustomPrompt="1"/>
          </p:nvPr>
        </p:nvSpPr>
        <p:spPr>
          <a:xfrm>
            <a:off x="457200" y="1600200"/>
            <a:ext cx="7467600" cy="4873752"/>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5" name="Substituent dată 6"/>
          <p:cNvSpPr>
            <a:spLocks noGrp="1"/>
          </p:cNvSpPr>
          <p:nvPr>
            <p:ph type="dt" sz="half" idx="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17" name="Substituent număr diapozitiv 8"/>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CC6BAE49-34AD-4532-9BAE-9C769443D07B}"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18" name="Substituent subsol 9"/>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Pr>
        <a:solidFill>
          <a:schemeClr val="bg1"/>
        </a:solidFill>
        <a:effectLst/>
      </p:bgPr>
    </p:bg>
    <p:spTree>
      <p:nvGrpSpPr>
        <p:cNvPr id="1" name=""/>
        <p:cNvGrpSpPr/>
        <p:nvPr/>
      </p:nvGrpSpPr>
      <p:grpSpPr>
        <a:xfrm>
          <a:off x="0" y="0"/>
          <a:ext cx="0" cy="0"/>
          <a:chOff x="0" y="0"/>
          <a:chExt cx="0" cy="0"/>
        </a:xfrm>
      </p:grpSpPr>
      <p:sp>
        <p:nvSpPr>
          <p:cNvPr id="15" name="Dreptunghi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Dreptunghi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Dreptunghi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Dreptunghi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Conector drept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1" name="Conector drept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4" name="Conector drept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5" name="Conector drept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6" name="Conector drept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7" name="Dreptunghi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Oval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Oval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Oval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Oval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Oval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Conector drept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 name="Titlu 1"/>
          <p:cNvSpPr>
            <a:spLocks noGrp="1"/>
          </p:cNvSpPr>
          <p:nvPr>
            <p:ph type="title" hasCustomPrompt="1"/>
          </p:nvPr>
        </p:nvSpPr>
        <p:spPr>
          <a:xfrm>
            <a:off x="2286000" y="2895600"/>
            <a:ext cx="6172200" cy="2053590"/>
          </a:xfrm>
        </p:spPr>
        <p:txBody>
          <a:bodyPr/>
          <a:lstStyle>
            <a:lvl1pPr algn="l">
              <a:buNone/>
              <a:defRPr sz="3000" b="1" cap="small" baseline="0"/>
            </a:lvl1pPr>
          </a:lstStyle>
          <a:p>
            <a:pPr fontAlgn="base"/>
            <a:r>
              <a:rPr lang="ro-RO" strike="noStrike" noProof="1"/>
              <a:t>Faceți clic pentru a edita stilul de titlu Coordonator</a:t>
            </a:r>
            <a:endParaRPr lang="en-US" strike="noStrike" noProof="1"/>
          </a:p>
        </p:txBody>
      </p:sp>
      <p:sp>
        <p:nvSpPr>
          <p:cNvPr id="3" name="Substituent text 2"/>
          <p:cNvSpPr>
            <a:spLocks noGrp="1"/>
          </p:cNvSpPr>
          <p:nvPr>
            <p:ph type="body" idx="1" hasCustomPrompt="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fontAlgn="base"/>
            <a:r>
              <a:rPr lang="ro-RO" strike="noStrike" noProof="1"/>
              <a:t>Faceți clic pentru a edita stilurile de text Coordonator</a:t>
            </a:r>
          </a:p>
        </p:txBody>
      </p:sp>
      <p:sp>
        <p:nvSpPr>
          <p:cNvPr id="34" name="Substituent dată 3"/>
          <p:cNvSpPr>
            <a:spLocks noGrp="1"/>
          </p:cNvSpPr>
          <p:nvPr>
            <p:ph type="dt" sz="half" idx="2"/>
          </p:nvPr>
        </p:nvSpPr>
        <p:spPr bwMode="auto">
          <a:xfrm rot="5400000">
            <a:off x="7762875" y="1169988"/>
            <a:ext cx="2286000" cy="381000"/>
          </a:xfrm>
          <a:prstGeom prst="rect">
            <a:avLst/>
          </a:prstGeom>
        </p:spPr>
        <p:txBody>
          <a:bodyPr vert="horz"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5" name="Substituent subsol 4"/>
          <p:cNvSpPr>
            <a:spLocks noGrp="1"/>
          </p:cNvSpPr>
          <p:nvPr>
            <p:ph type="ftr" sz="quarter" idx="3"/>
          </p:nvPr>
        </p:nvSpPr>
        <p:spPr bwMode="auto">
          <a:xfrm rot="5400000">
            <a:off x="7077075" y="4178300"/>
            <a:ext cx="3657600" cy="38417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36" name="Substituent număr diapozitiv 5"/>
          <p:cNvSpPr>
            <a:spLocks noGrp="1"/>
          </p:cNvSpPr>
          <p:nvPr>
            <p:ph type="sldNum" sz="quarter" idx="4"/>
          </p:nvPr>
        </p:nvSpPr>
        <p:spPr bwMode="auto">
          <a:xfrm>
            <a:off x="1339850" y="4929188"/>
            <a:ext cx="609600" cy="5175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08B115A8-151A-4845-ACD3-C1A3D7A31447}"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9" name="Substituent conținut 8"/>
          <p:cNvSpPr>
            <a:spLocks noGrp="1"/>
          </p:cNvSpPr>
          <p:nvPr>
            <p:ph sz="quarter" idx="1" hasCustomPrompt="1"/>
          </p:nvPr>
        </p:nvSpPr>
        <p:spPr>
          <a:xfrm>
            <a:off x="457200" y="1600200"/>
            <a:ext cx="3657600" cy="45720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1" name="Substituent conținut 10"/>
          <p:cNvSpPr>
            <a:spLocks noGrp="1"/>
          </p:cNvSpPr>
          <p:nvPr>
            <p:ph sz="quarter" idx="2" hasCustomPrompt="1"/>
          </p:nvPr>
        </p:nvSpPr>
        <p:spPr>
          <a:xfrm>
            <a:off x="4270248" y="1600200"/>
            <a:ext cx="3657600" cy="45720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3" name="Date Placeholder 2"/>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hasCustomPrompt="1"/>
          </p:nvPr>
        </p:nvSpPr>
        <p:spPr>
          <a:xfrm>
            <a:off x="457200" y="273050"/>
            <a:ext cx="7543800" cy="1143000"/>
          </a:xfrm>
        </p:spPr>
        <p:txBody>
          <a:bodyPr/>
          <a:lstStyle>
            <a:lvl1pPr>
              <a:defRPr/>
            </a:lvl1pPr>
          </a:lstStyle>
          <a:p>
            <a:pPr fontAlgn="base"/>
            <a:r>
              <a:rPr lang="ro-RO" strike="noStrike" noProof="1"/>
              <a:t>Faceți clic pentru a edita stilul de titlu Coordonator</a:t>
            </a:r>
            <a:endParaRPr lang="en-US" strike="noStrike" noProof="1"/>
          </a:p>
        </p:txBody>
      </p:sp>
      <p:sp>
        <p:nvSpPr>
          <p:cNvPr id="11" name="Substituent conținut 10"/>
          <p:cNvSpPr>
            <a:spLocks noGrp="1"/>
          </p:cNvSpPr>
          <p:nvPr>
            <p:ph sz="quarter" idx="2" hasCustomPrompt="1"/>
          </p:nvPr>
        </p:nvSpPr>
        <p:spPr>
          <a:xfrm>
            <a:off x="457200" y="2362200"/>
            <a:ext cx="3657600" cy="38862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3" name="Substituent conținut 12"/>
          <p:cNvSpPr>
            <a:spLocks noGrp="1"/>
          </p:cNvSpPr>
          <p:nvPr>
            <p:ph sz="quarter" idx="4" hasCustomPrompt="1"/>
          </p:nvPr>
        </p:nvSpPr>
        <p:spPr>
          <a:xfrm>
            <a:off x="4371975" y="2362200"/>
            <a:ext cx="3657600" cy="38862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2" name="Substituent text 11"/>
          <p:cNvSpPr>
            <a:spLocks noGrp="1"/>
          </p:cNvSpPr>
          <p:nvPr>
            <p:ph type="body" sz="quarter" idx="1" hasCustomPrompt="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fontAlgn="base"/>
            <a:r>
              <a:rPr lang="ro-RO" strike="noStrike" noProof="1"/>
              <a:t>Faceți clic pentru a edita stilurile de text Coordonator</a:t>
            </a:r>
          </a:p>
        </p:txBody>
      </p:sp>
      <p:sp>
        <p:nvSpPr>
          <p:cNvPr id="14" name="Substituent text 13"/>
          <p:cNvSpPr>
            <a:spLocks noGrp="1"/>
          </p:cNvSpPr>
          <p:nvPr>
            <p:ph type="body" sz="quarter" idx="3" hasCustomPrompt="1"/>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fontAlgn="base"/>
            <a:r>
              <a:rPr lang="ro-RO" strike="noStrike" noProof="1"/>
              <a:t>Faceți clic pentru a edita stilurile de text Coordonator</a:t>
            </a:r>
          </a:p>
        </p:txBody>
      </p:sp>
      <p:sp>
        <p:nvSpPr>
          <p:cNvPr id="3" name="Date Placeholder 2"/>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Doar titlu">
    <p:bg>
      <p:bgPr>
        <a:solidFill>
          <a:schemeClr val="bg1"/>
        </a:solidFill>
        <a:effectLst/>
      </p:bgPr>
    </p:bg>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15" name="Substituent dată 5"/>
          <p:cNvSpPr>
            <a:spLocks noGrp="1"/>
          </p:cNvSpPr>
          <p:nvPr>
            <p:ph type="dt" sz="half" idx="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17" name="Substituent număr diapozitiv 6"/>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0716EE5A-E8D5-4C59-8639-36174B9BB67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18" name="Substituent subsol 7"/>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 name="Footer Placeholder 2"/>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4" name="Slide Number Placeholder 3"/>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en-US" strike="noStrike" noProof="1"/>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Pr>
        <a:solidFill>
          <a:schemeClr val="bg1"/>
        </a:solidFill>
        <a:effectLst/>
      </p:bgPr>
    </p:bg>
    <p:spTree>
      <p:nvGrpSpPr>
        <p:cNvPr id="1" name=""/>
        <p:cNvGrpSpPr/>
        <p:nvPr/>
      </p:nvGrpSpPr>
      <p:grpSpPr>
        <a:xfrm>
          <a:off x="0" y="0"/>
          <a:ext cx="0" cy="0"/>
          <a:chOff x="0" y="0"/>
          <a:chExt cx="0" cy="0"/>
        </a:xfrm>
      </p:grpSpPr>
      <p:sp>
        <p:nvSpPr>
          <p:cNvPr id="15" name="Conector drept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17" name="Conector drept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9220" name="Conector drept 17"/>
          <p:cNvSpPr/>
          <p:nvPr/>
        </p:nvSpPr>
        <p:spPr>
          <a:xfrm>
            <a:off x="6192838" y="0"/>
            <a:ext cx="0" cy="6858000"/>
          </a:xfrm>
          <a:prstGeom prst="line">
            <a:avLst/>
          </a:prstGeom>
          <a:ln w="12700" cap="flat" cmpd="sng">
            <a:solidFill>
              <a:schemeClr val="accent1"/>
            </a:solidFill>
            <a:prstDash val="solid"/>
            <a:round/>
            <a:headEnd type="none" w="med" len="med"/>
            <a:tailEnd type="none" w="med" len="med"/>
          </a:ln>
        </p:spPr>
      </p:sp>
      <p:sp>
        <p:nvSpPr>
          <p:cNvPr id="9221" name="Conector drept 18"/>
          <p:cNvSpPr/>
          <p:nvPr/>
        </p:nvSpPr>
        <p:spPr>
          <a:xfrm>
            <a:off x="8991600" y="0"/>
            <a:ext cx="0" cy="6858000"/>
          </a:xfrm>
          <a:prstGeom prst="line">
            <a:avLst/>
          </a:prstGeom>
          <a:ln w="19050" cap="flat" cmpd="sng">
            <a:solidFill>
              <a:schemeClr val="accent1"/>
            </a:solidFill>
            <a:prstDash val="solid"/>
            <a:round/>
            <a:headEnd type="none" w="med" len="med"/>
            <a:tailEnd type="none" w="med" len="med"/>
          </a:ln>
        </p:spPr>
      </p:sp>
      <p:sp>
        <p:nvSpPr>
          <p:cNvPr id="20" name="Dreptunghi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3" name="Conector drept 20"/>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24" name="Oval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Titlu 1"/>
          <p:cNvSpPr>
            <a:spLocks noGrp="1"/>
          </p:cNvSpPr>
          <p:nvPr>
            <p:ph type="title" hasCustomPrompt="1"/>
          </p:nvPr>
        </p:nvSpPr>
        <p:spPr>
          <a:xfrm rot="5400000">
            <a:off x="3371850" y="3200400"/>
            <a:ext cx="6309360" cy="457200"/>
          </a:xfrm>
        </p:spPr>
        <p:txBody>
          <a:bodyPr/>
          <a:lstStyle>
            <a:lvl1pPr algn="l">
              <a:buNone/>
              <a:defRPr sz="2000" b="1" cap="small" baseline="0"/>
            </a:lvl1pPr>
          </a:lstStyle>
          <a:p>
            <a:pPr fontAlgn="base"/>
            <a:r>
              <a:rPr lang="ro-RO" strike="noStrike" noProof="1"/>
              <a:t>Faceți clic pentru a edita stilul de titlu Coordonator</a:t>
            </a:r>
            <a:endParaRPr lang="en-US" strike="noStrike" noProof="1"/>
          </a:p>
        </p:txBody>
      </p:sp>
      <p:sp>
        <p:nvSpPr>
          <p:cNvPr id="3" name="Substituent text 2"/>
          <p:cNvSpPr>
            <a:spLocks noGrp="1"/>
          </p:cNvSpPr>
          <p:nvPr>
            <p:ph type="body" idx="2" hasCustomPrompt="1"/>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fontAlgn="base"/>
            <a:r>
              <a:rPr lang="ro-RO" strike="noStrike" noProof="1"/>
              <a:t>Faceți clic pentru a edita stilurile de text Coordonator</a:t>
            </a:r>
          </a:p>
        </p:txBody>
      </p:sp>
      <p:sp>
        <p:nvSpPr>
          <p:cNvPr id="18" name="Substituent conținut 17"/>
          <p:cNvSpPr>
            <a:spLocks noGrp="1"/>
          </p:cNvSpPr>
          <p:nvPr>
            <p:ph sz="quarter" idx="1" hasCustomPrompt="1"/>
          </p:nvPr>
        </p:nvSpPr>
        <p:spPr>
          <a:xfrm>
            <a:off x="304800" y="274320"/>
            <a:ext cx="5638800" cy="6327648"/>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25" name="Substituent dată 20"/>
          <p:cNvSpPr>
            <a:spLocks noGrp="1"/>
          </p:cNvSpPr>
          <p:nvPr>
            <p:ph type="dt" sz="half" idx="1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26" name="Substituent număr diapozitiv 21"/>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47A4C2D8-22D2-4510-B4B0-1BC23211047E}"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27" name="Substituent subsol 2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Pr>
        <a:solidFill>
          <a:schemeClr val="bg1"/>
        </a:solidFill>
        <a:effectLst/>
      </p:bgPr>
    </p:bg>
    <p:spTree>
      <p:nvGrpSpPr>
        <p:cNvPr id="1" name=""/>
        <p:cNvGrpSpPr/>
        <p:nvPr/>
      </p:nvGrpSpPr>
      <p:grpSpPr>
        <a:xfrm>
          <a:off x="0" y="0"/>
          <a:ext cx="0" cy="0"/>
          <a:chOff x="0" y="0"/>
          <a:chExt cx="0" cy="0"/>
        </a:xfrm>
      </p:grpSpPr>
      <p:sp>
        <p:nvSpPr>
          <p:cNvPr id="15" name="Conector drept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17" name="Oval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0244" name="Conector drept 17"/>
          <p:cNvSpPr/>
          <p:nvPr/>
        </p:nvSpPr>
        <p:spPr>
          <a:xfrm>
            <a:off x="8991600" y="0"/>
            <a:ext cx="0" cy="6858000"/>
          </a:xfrm>
          <a:prstGeom prst="line">
            <a:avLst/>
          </a:prstGeom>
          <a:ln w="9525" cap="flat" cmpd="sng">
            <a:solidFill>
              <a:schemeClr val="tx1"/>
            </a:solidFill>
            <a:prstDash val="solid"/>
            <a:round/>
            <a:headEnd type="none" w="med" len="med"/>
            <a:tailEnd type="none" w="med" len="med"/>
          </a:ln>
        </p:spPr>
      </p:sp>
      <p:sp>
        <p:nvSpPr>
          <p:cNvPr id="19" name="Dreptunghi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246" name="Conector drept 19"/>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21" name="Conector drept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10248" name="Conector drept 23"/>
          <p:cNvSpPr/>
          <p:nvPr/>
        </p:nvSpPr>
        <p:spPr>
          <a:xfrm>
            <a:off x="6192838" y="0"/>
            <a:ext cx="0" cy="6858000"/>
          </a:xfrm>
          <a:prstGeom prst="line">
            <a:avLst/>
          </a:prstGeom>
          <a:ln w="12700" cap="flat" cmpd="sng">
            <a:solidFill>
              <a:schemeClr val="accent1"/>
            </a:solidFill>
            <a:prstDash val="solid"/>
            <a:round/>
            <a:headEnd type="none" w="med" len="med"/>
            <a:tailEnd type="none" w="med" len="med"/>
          </a:ln>
        </p:spPr>
      </p:sp>
      <p:sp>
        <p:nvSpPr>
          <p:cNvPr id="2" name="Titlu 1"/>
          <p:cNvSpPr>
            <a:spLocks noGrp="1"/>
          </p:cNvSpPr>
          <p:nvPr>
            <p:ph type="title" hasCustomPrompt="1"/>
          </p:nvPr>
        </p:nvSpPr>
        <p:spPr>
          <a:xfrm rot="5400000">
            <a:off x="3350133" y="3200400"/>
            <a:ext cx="6309360" cy="457200"/>
          </a:xfrm>
        </p:spPr>
        <p:txBody>
          <a:bodyPr/>
          <a:lstStyle>
            <a:lvl1pPr algn="l">
              <a:buNone/>
              <a:defRPr sz="2000" b="1"/>
            </a:lvl1pPr>
          </a:lstStyle>
          <a:p>
            <a:pPr fontAlgn="base"/>
            <a:r>
              <a:rPr lang="ro-RO" strike="noStrike" noProof="1"/>
              <a:t>Faceți clic pentru a edita stilul de titlu Coordonator</a:t>
            </a:r>
            <a:endParaRPr lang="en-US" strike="noStrike" noProof="1"/>
          </a:p>
        </p:txBody>
      </p:sp>
      <p:sp>
        <p:nvSpPr>
          <p:cNvPr id="3" name="Substituent imagine 2"/>
          <p:cNvSpPr>
            <a:spLocks noGrp="1"/>
          </p:cNvSpPr>
          <p:nvPr>
            <p:ph type="pic" idx="1" hasCustomPrompt="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ts val="600"/>
              </a:spcBef>
              <a:spcAft>
                <a:spcPct val="0"/>
              </a:spcAft>
              <a:buClr>
                <a:schemeClr val="accent1"/>
              </a:buClr>
              <a:buSzPct val="70000"/>
              <a:buFont typeface="Wingdings" panose="05000000000000000000" pitchFamily="2" charset="2"/>
              <a:buNone/>
              <a:defRPr/>
            </a:pPr>
            <a:r>
              <a:rPr kumimoji="0" lang="ro-RO" sz="3200" b="0" i="0" u="none" strike="noStrike" kern="1200" cap="none" spc="0" normalizeH="0" baseline="0" noProof="0">
                <a:ln>
                  <a:noFill/>
                </a:ln>
                <a:solidFill>
                  <a:schemeClr val="lt1"/>
                </a:solidFill>
                <a:effectLst/>
                <a:uLnTx/>
                <a:uFillTx/>
                <a:latin typeface="+mn-lt"/>
                <a:ea typeface="+mn-ea"/>
                <a:cs typeface="+mn-cs"/>
              </a:rPr>
              <a:t>Faceți clic pe pictogramă pentru a adăuga o imagine</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Substituent text 3"/>
          <p:cNvSpPr>
            <a:spLocks noGrp="1"/>
          </p:cNvSpPr>
          <p:nvPr>
            <p:ph type="body" sz="half" idx="2" hasCustomPrompt="1"/>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fontAlgn="base"/>
            <a:r>
              <a:rPr lang="ro-RO" strike="noStrike" noProof="1"/>
              <a:t>Faceți clic pentru a edita stilurile de text Coordonator</a:t>
            </a:r>
          </a:p>
        </p:txBody>
      </p:sp>
      <p:sp>
        <p:nvSpPr>
          <p:cNvPr id="25" name="Substituent dată 16"/>
          <p:cNvSpPr>
            <a:spLocks noGrp="1"/>
          </p:cNvSpPr>
          <p:nvPr>
            <p:ph type="dt" sz="half" idx="1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26" name="Substituent număr diapozitiv 17"/>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692B7187-CD0E-44FC-B029-EA12B0E4D54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27" name="Substituent subsol 20"/>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3" name="Substituent text vertical 2"/>
          <p:cNvSpPr>
            <a:spLocks noGrp="1"/>
          </p:cNvSpPr>
          <p:nvPr>
            <p:ph type="body" orient="vert" idx="1" hasCustomPrompt="1"/>
          </p:nvPr>
        </p:nvSpPr>
        <p:spPr/>
        <p:txBody>
          <a:bodyPr vert="eaVert"/>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4" name="Date Placeholder 3"/>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hasCustomPrompt="1"/>
          </p:nvPr>
        </p:nvSpPr>
        <p:spPr>
          <a:xfrm>
            <a:off x="6629400" y="274639"/>
            <a:ext cx="1676400" cy="5851525"/>
          </a:xfrm>
        </p:spPr>
        <p:txBody>
          <a:bodyPr vert="eaVert"/>
          <a:lstStyle/>
          <a:p>
            <a:pPr fontAlgn="base"/>
            <a:r>
              <a:rPr lang="ro-RO" strike="noStrike" noProof="1"/>
              <a:t>Faceți clic pentru a edita stilul de titlu Coordonator</a:t>
            </a:r>
            <a:endParaRPr lang="en-US" strike="noStrike" noProof="1"/>
          </a:p>
        </p:txBody>
      </p:sp>
      <p:sp>
        <p:nvSpPr>
          <p:cNvPr id="3" name="Substituent text vertical 2"/>
          <p:cNvSpPr>
            <a:spLocks noGrp="1"/>
          </p:cNvSpPr>
          <p:nvPr>
            <p:ph type="body" orient="vert" idx="1" hasCustomPrompt="1"/>
          </p:nvPr>
        </p:nvSpPr>
        <p:spPr>
          <a:xfrm>
            <a:off x="457200" y="274638"/>
            <a:ext cx="6019800" cy="5851525"/>
          </a:xfrm>
        </p:spPr>
        <p:txBody>
          <a:bodyPr vert="eaVert"/>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4" name="Date Placeholder 3"/>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sz="half" idx="1"/>
          </p:nvPr>
        </p:nvSpPr>
        <p:spPr>
          <a:xfrm>
            <a:off x="19050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Content Placeholder 3"/>
          <p:cNvSpPr>
            <a:spLocks noGrp="1"/>
          </p:cNvSpPr>
          <p:nvPr>
            <p:ph sz="half" idx="2"/>
          </p:nvPr>
        </p:nvSpPr>
        <p:spPr>
          <a:xfrm>
            <a:off x="53721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7" name="Date Placeholder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9" name="Slide Number Placeholder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Date Placeholder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ro-RO" sz="3200" b="0" i="0" u="none" strike="noStrike" kern="0" cap="none" spc="0" normalizeH="0" baseline="0" noProof="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39266" name="Rectangle 2"/>
          <p:cNvSpPr>
            <a:spLocks noGrp="1"/>
          </p:cNvSpPr>
          <p:nvPr>
            <p:ph type="title"/>
          </p:nvPr>
        </p:nvSpPr>
        <p:spPr>
          <a:xfrm>
            <a:off x="1905000" y="1676400"/>
            <a:ext cx="6781800" cy="960438"/>
          </a:xfrm>
          <a:prstGeom prst="rect">
            <a:avLst/>
          </a:prstGeom>
          <a:noFill/>
          <a:ln w="9525">
            <a:noFill/>
          </a:ln>
        </p:spPr>
        <p:txBody>
          <a:bodyPr anchor="ctr" anchorCtr="0"/>
          <a:lstStyle/>
          <a:p>
            <a:pPr lvl="0"/>
            <a:r>
              <a:rPr lang="en-US" altLang="en-US" dirty="0"/>
              <a:t>Click to edit Master title style</a:t>
            </a:r>
          </a:p>
        </p:txBody>
      </p:sp>
      <p:sp>
        <p:nvSpPr>
          <p:cNvPr id="139267" name="Rectangle 3"/>
          <p:cNvSpPr>
            <a:spLocks noGrp="1"/>
          </p:cNvSpPr>
          <p:nvPr>
            <p:ph type="body"/>
          </p:nvPr>
        </p:nvSpPr>
        <p:spPr>
          <a:xfrm>
            <a:off x="1905000" y="2819400"/>
            <a:ext cx="6781800" cy="3306763"/>
          </a:xfrm>
          <a:prstGeom prst="rect">
            <a:avLst/>
          </a:prstGeom>
          <a:noFill/>
          <a:ln w="9525">
            <a:noFill/>
          </a:ln>
        </p:spPr>
        <p:txBody>
          <a:bodyPr anchor="t" anchorCtr="0"/>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3926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0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13926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139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9266"/>
                                        </p:tgtEl>
                                        <p:attrNameLst>
                                          <p:attrName>style.visibility</p:attrName>
                                        </p:attrNameLst>
                                      </p:cBhvr>
                                      <p:to>
                                        <p:strVal val="visible"/>
                                      </p:to>
                                    </p:set>
                                    <p:animEffect transition="in" filter="fade">
                                      <p:cBhvr>
                                        <p:cTn id="7" dur="2000"/>
                                        <p:tgtEl>
                                          <p:spTgt spid="1392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9267">
                                            <p:txEl>
                                              <p:pRg st="0" end="0"/>
                                            </p:txEl>
                                          </p:spTgt>
                                        </p:tgtEl>
                                        <p:attrNameLst>
                                          <p:attrName>style.visibility</p:attrName>
                                        </p:attrNameLst>
                                      </p:cBhvr>
                                      <p:to>
                                        <p:strVal val="visible"/>
                                      </p:to>
                                    </p:set>
                                    <p:animEffect transition="in" filter="fade">
                                      <p:cBhvr>
                                        <p:cTn id="12" dur="2000"/>
                                        <p:tgtEl>
                                          <p:spTgt spid="13926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9267">
                                            <p:txEl>
                                              <p:pRg st="1" end="1"/>
                                            </p:txEl>
                                          </p:spTgt>
                                        </p:tgtEl>
                                        <p:attrNameLst>
                                          <p:attrName>style.visibility</p:attrName>
                                        </p:attrNameLst>
                                      </p:cBhvr>
                                      <p:to>
                                        <p:strVal val="visible"/>
                                      </p:to>
                                    </p:set>
                                    <p:animEffect transition="in" filter="fade">
                                      <p:cBhvr>
                                        <p:cTn id="15" dur="2000"/>
                                        <p:tgtEl>
                                          <p:spTgt spid="13926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9267">
                                            <p:txEl>
                                              <p:pRg st="2" end="2"/>
                                            </p:txEl>
                                          </p:spTgt>
                                        </p:tgtEl>
                                        <p:attrNameLst>
                                          <p:attrName>style.visibility</p:attrName>
                                        </p:attrNameLst>
                                      </p:cBhvr>
                                      <p:to>
                                        <p:strVal val="visible"/>
                                      </p:to>
                                    </p:set>
                                    <p:animEffect transition="in" filter="fade">
                                      <p:cBhvr>
                                        <p:cTn id="18" dur="2000"/>
                                        <p:tgtEl>
                                          <p:spTgt spid="13926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9267">
                                            <p:txEl>
                                              <p:pRg st="3" end="3"/>
                                            </p:txEl>
                                          </p:spTgt>
                                        </p:tgtEl>
                                        <p:attrNameLst>
                                          <p:attrName>style.visibility</p:attrName>
                                        </p:attrNameLst>
                                      </p:cBhvr>
                                      <p:to>
                                        <p:strVal val="visible"/>
                                      </p:to>
                                    </p:set>
                                    <p:animEffect transition="in" filter="fade">
                                      <p:cBhvr>
                                        <p:cTn id="21" dur="2000"/>
                                        <p:tgtEl>
                                          <p:spTgt spid="13926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9267">
                                            <p:txEl>
                                              <p:pRg st="4" end="4"/>
                                            </p:txEl>
                                          </p:spTgt>
                                        </p:tgtEl>
                                        <p:attrNameLst>
                                          <p:attrName>style.visibility</p:attrName>
                                        </p:attrNameLst>
                                      </p:cBhvr>
                                      <p:to>
                                        <p:strVal val="visible"/>
                                      </p:to>
                                    </p:set>
                                    <p:animEffect transition="in" filter="fade">
                                      <p:cBhvr>
                                        <p:cTn id="24" dur="2000"/>
                                        <p:tgtEl>
                                          <p:spTgt spid="139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P spid="139267" grpId="0" build="p">
        <p:tmplLst>
          <p:tmpl lvl="1">
            <p:tnLst>
              <p:par>
                <p:cTn presetID="10" presetClass="entr" presetSubtype="0" fill="hold" nodeType="click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Lst>
      </p:bldP>
    </p:bldLst>
  </p:timing>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Black" panose="020B0A04020102020204" pitchFamily="34" charset="0"/>
        </a:defRPr>
      </a:lvl2pPr>
      <a:lvl3pPr algn="l" rtl="0" eaLnBrk="0" fontAlgn="base" hangingPunct="0">
        <a:spcBef>
          <a:spcPct val="0"/>
        </a:spcBef>
        <a:spcAft>
          <a:spcPct val="0"/>
        </a:spcAft>
        <a:defRPr sz="4400">
          <a:solidFill>
            <a:schemeClr val="tx2"/>
          </a:solidFill>
          <a:latin typeface="Arial Black" panose="020B0A04020102020204" pitchFamily="34" charset="0"/>
        </a:defRPr>
      </a:lvl3pPr>
      <a:lvl4pPr algn="l" rtl="0" eaLnBrk="0" fontAlgn="base" hangingPunct="0">
        <a:spcBef>
          <a:spcPct val="0"/>
        </a:spcBef>
        <a:spcAft>
          <a:spcPct val="0"/>
        </a:spcAft>
        <a:defRPr sz="4400">
          <a:solidFill>
            <a:schemeClr val="tx2"/>
          </a:solidFill>
          <a:latin typeface="Arial Black" panose="020B0A04020102020204" pitchFamily="34" charset="0"/>
        </a:defRPr>
      </a:lvl4pPr>
      <a:lvl5pPr algn="l" rtl="0" eaLnBrk="0" fontAlgn="base" hangingPunct="0">
        <a:spcBef>
          <a:spcPct val="0"/>
        </a:spcBef>
        <a:spcAft>
          <a:spcPct val="0"/>
        </a:spcAft>
        <a:defRPr sz="4400">
          <a:solidFill>
            <a:schemeClr val="tx2"/>
          </a:solidFill>
          <a:latin typeface="Arial Black" panose="020B0A04020102020204" pitchFamily="34" charset="0"/>
        </a:defRPr>
      </a:lvl5pPr>
      <a:lvl6pPr marL="457200" algn="l" rtl="0" fontAlgn="base">
        <a:spcBef>
          <a:spcPct val="0"/>
        </a:spcBef>
        <a:spcAft>
          <a:spcPct val="0"/>
        </a:spcAft>
        <a:defRPr sz="4400">
          <a:solidFill>
            <a:schemeClr val="tx2"/>
          </a:solidFill>
          <a:latin typeface="Arial Black" panose="020B0A04020102020204" pitchFamily="34" charset="0"/>
        </a:defRPr>
      </a:lvl6pPr>
      <a:lvl7pPr marL="914400" algn="l" rtl="0" fontAlgn="base">
        <a:spcBef>
          <a:spcPct val="0"/>
        </a:spcBef>
        <a:spcAft>
          <a:spcPct val="0"/>
        </a:spcAft>
        <a:defRPr sz="4400">
          <a:solidFill>
            <a:schemeClr val="tx2"/>
          </a:solidFill>
          <a:latin typeface="Arial Black" panose="020B0A04020102020204" pitchFamily="34" charset="0"/>
        </a:defRPr>
      </a:lvl7pPr>
      <a:lvl8pPr marL="1371600" algn="l" rtl="0" fontAlgn="base">
        <a:spcBef>
          <a:spcPct val="0"/>
        </a:spcBef>
        <a:spcAft>
          <a:spcPct val="0"/>
        </a:spcAft>
        <a:defRPr sz="4400">
          <a:solidFill>
            <a:schemeClr val="tx2"/>
          </a:solidFill>
          <a:latin typeface="Arial Black" panose="020B0A04020102020204" pitchFamily="34" charset="0"/>
        </a:defRPr>
      </a:lvl8pPr>
      <a:lvl9pPr marL="1828800" algn="l" rtl="0" fontAlgn="base">
        <a:spcBef>
          <a:spcPct val="0"/>
        </a:spcBef>
        <a:spcAft>
          <a:spcPct val="0"/>
        </a:spcAft>
        <a:defRPr sz="4400">
          <a:solidFill>
            <a:schemeClr val="tx2"/>
          </a:solidFill>
          <a:latin typeface="Arial Black" panose="020B0A040201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42338" name="Rectangle 2"/>
          <p:cNvSpPr>
            <a:spLocks noGrp="1"/>
          </p:cNvSpPr>
          <p:nvPr>
            <p:ph type="title"/>
          </p:nvPr>
        </p:nvSpPr>
        <p:spPr>
          <a:xfrm>
            <a:off x="1752600" y="1676400"/>
            <a:ext cx="7086600" cy="884238"/>
          </a:xfrm>
          <a:prstGeom prst="rect">
            <a:avLst/>
          </a:prstGeom>
          <a:noFill/>
          <a:ln w="9525">
            <a:noFill/>
          </a:ln>
        </p:spPr>
        <p:txBody>
          <a:bodyPr anchor="ctr" anchorCtr="0"/>
          <a:lstStyle/>
          <a:p>
            <a:pPr lvl="0"/>
            <a:r>
              <a:rPr lang="en-US" altLang="en-US" dirty="0"/>
              <a:t>Click to edit Master title style</a:t>
            </a:r>
          </a:p>
        </p:txBody>
      </p:sp>
      <p:sp>
        <p:nvSpPr>
          <p:cNvPr id="142339" name="Rectangle 3"/>
          <p:cNvSpPr>
            <a:spLocks noGrp="1"/>
          </p:cNvSpPr>
          <p:nvPr>
            <p:ph type="body"/>
          </p:nvPr>
        </p:nvSpPr>
        <p:spPr>
          <a:xfrm>
            <a:off x="1752600" y="2819400"/>
            <a:ext cx="7086600" cy="3124200"/>
          </a:xfrm>
          <a:prstGeom prst="rect">
            <a:avLst/>
          </a:prstGeom>
          <a:noFill/>
          <a:ln w="9525">
            <a:noFill/>
          </a:ln>
        </p:spPr>
        <p:txBody>
          <a:bodyPr anchor="t" anchorCtr="0"/>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4234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0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14234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142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2338"/>
                                        </p:tgtEl>
                                        <p:attrNameLst>
                                          <p:attrName>style.visibility</p:attrName>
                                        </p:attrNameLst>
                                      </p:cBhvr>
                                      <p:to>
                                        <p:strVal val="visible"/>
                                      </p:to>
                                    </p:set>
                                    <p:animEffect transition="in" filter="fade">
                                      <p:cBhvr>
                                        <p:cTn id="7" dur="2000"/>
                                        <p:tgtEl>
                                          <p:spTgt spid="1423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2339">
                                            <p:txEl>
                                              <p:pRg st="0" end="0"/>
                                            </p:txEl>
                                          </p:spTgt>
                                        </p:tgtEl>
                                        <p:attrNameLst>
                                          <p:attrName>style.visibility</p:attrName>
                                        </p:attrNameLst>
                                      </p:cBhvr>
                                      <p:to>
                                        <p:strVal val="visible"/>
                                      </p:to>
                                    </p:set>
                                    <p:animEffect transition="in" filter="fade">
                                      <p:cBhvr>
                                        <p:cTn id="12" dur="2000"/>
                                        <p:tgtEl>
                                          <p:spTgt spid="14233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2339">
                                            <p:txEl>
                                              <p:pRg st="1" end="1"/>
                                            </p:txEl>
                                          </p:spTgt>
                                        </p:tgtEl>
                                        <p:attrNameLst>
                                          <p:attrName>style.visibility</p:attrName>
                                        </p:attrNameLst>
                                      </p:cBhvr>
                                      <p:to>
                                        <p:strVal val="visible"/>
                                      </p:to>
                                    </p:set>
                                    <p:animEffect transition="in" filter="fade">
                                      <p:cBhvr>
                                        <p:cTn id="15" dur="2000"/>
                                        <p:tgtEl>
                                          <p:spTgt spid="142339">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2339">
                                            <p:txEl>
                                              <p:pRg st="2" end="2"/>
                                            </p:txEl>
                                          </p:spTgt>
                                        </p:tgtEl>
                                        <p:attrNameLst>
                                          <p:attrName>style.visibility</p:attrName>
                                        </p:attrNameLst>
                                      </p:cBhvr>
                                      <p:to>
                                        <p:strVal val="visible"/>
                                      </p:to>
                                    </p:set>
                                    <p:animEffect transition="in" filter="fade">
                                      <p:cBhvr>
                                        <p:cTn id="18" dur="2000"/>
                                        <p:tgtEl>
                                          <p:spTgt spid="142339">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2339">
                                            <p:txEl>
                                              <p:pRg st="3" end="3"/>
                                            </p:txEl>
                                          </p:spTgt>
                                        </p:tgtEl>
                                        <p:attrNameLst>
                                          <p:attrName>style.visibility</p:attrName>
                                        </p:attrNameLst>
                                      </p:cBhvr>
                                      <p:to>
                                        <p:strVal val="visible"/>
                                      </p:to>
                                    </p:set>
                                    <p:animEffect transition="in" filter="fade">
                                      <p:cBhvr>
                                        <p:cTn id="21" dur="2000"/>
                                        <p:tgtEl>
                                          <p:spTgt spid="142339">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2339">
                                            <p:txEl>
                                              <p:pRg st="4" end="4"/>
                                            </p:txEl>
                                          </p:spTgt>
                                        </p:tgtEl>
                                        <p:attrNameLst>
                                          <p:attrName>style.visibility</p:attrName>
                                        </p:attrNameLst>
                                      </p:cBhvr>
                                      <p:to>
                                        <p:strVal val="visible"/>
                                      </p:to>
                                    </p:set>
                                    <p:animEffect transition="in" filter="fade">
                                      <p:cBhvr>
                                        <p:cTn id="24" dur="2000"/>
                                        <p:tgtEl>
                                          <p:spTgt spid="142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p:bldP spid="142339" grpId="0" build="p">
        <p:tmplLst>
          <p:tmpl lvl="1">
            <p:tnLst>
              <p:par>
                <p:cTn presetID="10" presetClass="entr" presetSubtype="0" fill="hold" nodeType="click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Lst>
      </p:bldP>
    </p:bldLst>
  </p:timing>
  <p:hf sldNum="0"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Black" panose="020B0A04020102020204" pitchFamily="34" charset="0"/>
        </a:defRPr>
      </a:lvl2pPr>
      <a:lvl3pPr algn="l" rtl="0" eaLnBrk="0" fontAlgn="base" hangingPunct="0">
        <a:spcBef>
          <a:spcPct val="0"/>
        </a:spcBef>
        <a:spcAft>
          <a:spcPct val="0"/>
        </a:spcAft>
        <a:defRPr sz="4000">
          <a:solidFill>
            <a:schemeClr val="tx2"/>
          </a:solidFill>
          <a:latin typeface="Arial Black" panose="020B0A04020102020204" pitchFamily="34" charset="0"/>
        </a:defRPr>
      </a:lvl3pPr>
      <a:lvl4pPr algn="l" rtl="0" eaLnBrk="0" fontAlgn="base" hangingPunct="0">
        <a:spcBef>
          <a:spcPct val="0"/>
        </a:spcBef>
        <a:spcAft>
          <a:spcPct val="0"/>
        </a:spcAft>
        <a:defRPr sz="4000">
          <a:solidFill>
            <a:schemeClr val="tx2"/>
          </a:solidFill>
          <a:latin typeface="Arial Black" panose="020B0A04020102020204" pitchFamily="34" charset="0"/>
        </a:defRPr>
      </a:lvl4pPr>
      <a:lvl5pPr algn="l" rtl="0" eaLnBrk="0" fontAlgn="base" hangingPunct="0">
        <a:spcBef>
          <a:spcPct val="0"/>
        </a:spcBef>
        <a:spcAft>
          <a:spcPct val="0"/>
        </a:spcAft>
        <a:defRPr sz="4000">
          <a:solidFill>
            <a:schemeClr val="tx2"/>
          </a:solidFill>
          <a:latin typeface="Arial Black" panose="020B0A04020102020204" pitchFamily="34" charset="0"/>
        </a:defRPr>
      </a:lvl5pPr>
      <a:lvl6pPr marL="457200" algn="l" rtl="0" fontAlgn="base">
        <a:spcBef>
          <a:spcPct val="0"/>
        </a:spcBef>
        <a:spcAft>
          <a:spcPct val="0"/>
        </a:spcAft>
        <a:defRPr sz="4000">
          <a:solidFill>
            <a:schemeClr val="tx2"/>
          </a:solidFill>
          <a:latin typeface="Arial Black" panose="020B0A04020102020204" pitchFamily="34" charset="0"/>
        </a:defRPr>
      </a:lvl6pPr>
      <a:lvl7pPr marL="914400" algn="l" rtl="0" fontAlgn="base">
        <a:spcBef>
          <a:spcPct val="0"/>
        </a:spcBef>
        <a:spcAft>
          <a:spcPct val="0"/>
        </a:spcAft>
        <a:defRPr sz="4000">
          <a:solidFill>
            <a:schemeClr val="tx2"/>
          </a:solidFill>
          <a:latin typeface="Arial Black" panose="020B0A04020102020204" pitchFamily="34" charset="0"/>
        </a:defRPr>
      </a:lvl7pPr>
      <a:lvl8pPr marL="1371600" algn="l" rtl="0" fontAlgn="base">
        <a:spcBef>
          <a:spcPct val="0"/>
        </a:spcBef>
        <a:spcAft>
          <a:spcPct val="0"/>
        </a:spcAft>
        <a:defRPr sz="4000">
          <a:solidFill>
            <a:schemeClr val="tx2"/>
          </a:solidFill>
          <a:latin typeface="Arial Black" panose="020B0A04020102020204" pitchFamily="34" charset="0"/>
        </a:defRPr>
      </a:lvl8pPr>
      <a:lvl9pPr marL="1828800" algn="l" rtl="0" fontAlgn="base">
        <a:spcBef>
          <a:spcPct val="0"/>
        </a:spcBef>
        <a:spcAft>
          <a:spcPct val="0"/>
        </a:spcAft>
        <a:defRPr sz="4000">
          <a:solidFill>
            <a:schemeClr val="tx2"/>
          </a:solidFill>
          <a:latin typeface="Arial Black" panose="020B0A040201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Conector drep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22" name="Substituent titlu 21"/>
          <p:cNvSpPr>
            <a:spLocks noGrp="1"/>
          </p:cNvSpPr>
          <p:nvPr>
            <p:ph type="title"/>
          </p:nvPr>
        </p:nvSpPr>
        <p:spPr>
          <a:xfrm>
            <a:off x="457200" y="274638"/>
            <a:ext cx="7467600" cy="1143000"/>
          </a:xfrm>
          <a:prstGeom prst="rect">
            <a:avLst/>
          </a:prstGeom>
        </p:spPr>
        <p:txBody>
          <a:bodyPr vert="horz" anchor="b">
            <a:normAutofit/>
          </a:bodyPr>
          <a:lstStyle/>
          <a:p>
            <a:pPr fontAlgn="base"/>
            <a:r>
              <a:rPr lang="ro-RO" strike="noStrike" noProof="1"/>
              <a:t>Faceți clic pentru a edita stilul de titlu Coordonator</a:t>
            </a:r>
            <a:endParaRPr lang="en-US" strike="noStrike" noProof="1"/>
          </a:p>
        </p:txBody>
      </p:sp>
      <p:sp>
        <p:nvSpPr>
          <p:cNvPr id="13" name="Substituent text 12"/>
          <p:cNvSpPr>
            <a:spLocks noGrp="1"/>
          </p:cNvSpPr>
          <p:nvPr>
            <p:ph type="body"/>
          </p:nvPr>
        </p:nvSpPr>
        <p:spPr>
          <a:xfrm>
            <a:off x="457200" y="1600200"/>
            <a:ext cx="7467600" cy="4873625"/>
          </a:xfrm>
          <a:prstGeom prst="rect">
            <a:avLst/>
          </a:prstGeom>
          <a:noFill/>
          <a:ln w="9525">
            <a:noFill/>
          </a:ln>
        </p:spPr>
        <p:txBody>
          <a:bodyPr anchor="t" anchorCtr="0"/>
          <a:lstStyle/>
          <a:p>
            <a:pPr lvl="0"/>
            <a:r>
              <a:rPr lang="ro-RO" altLang="en-US" dirty="0"/>
              <a:t>Faceți clic pentru a edita stilurile de text Coordonator</a:t>
            </a:r>
          </a:p>
          <a:p>
            <a:pPr lvl="1"/>
            <a:r>
              <a:rPr lang="ro-RO" altLang="en-US" dirty="0"/>
              <a:t>Al doilea nivel</a:t>
            </a:r>
          </a:p>
          <a:p>
            <a:pPr lvl="2"/>
            <a:r>
              <a:rPr lang="ro-RO" altLang="en-US" dirty="0"/>
              <a:t>Al treilea nivel</a:t>
            </a:r>
          </a:p>
          <a:p>
            <a:pPr lvl="3"/>
            <a:r>
              <a:rPr lang="ro-RO" altLang="en-US" dirty="0"/>
              <a:t>Al patrulea nivel</a:t>
            </a:r>
          </a:p>
          <a:p>
            <a:pPr lvl="4"/>
            <a:r>
              <a:rPr lang="ro-RO" altLang="en-US" dirty="0"/>
              <a:t>Al cincilea nivel</a:t>
            </a:r>
            <a:endParaRPr lang="en-US" altLang="en-US" dirty="0"/>
          </a:p>
        </p:txBody>
      </p:sp>
      <p:sp>
        <p:nvSpPr>
          <p:cNvPr id="14" name="Substituent dată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 name="Substituent subsol 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eaLnBrk="1" hangingPunct="1">
              <a:defRPr sz="1200">
                <a:solidFill>
                  <a:schemeClr val="tx2"/>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7" name="Conector drep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3080" name="Conector drept 8"/>
          <p:cNvSpPr/>
          <p:nvPr/>
        </p:nvSpPr>
        <p:spPr>
          <a:xfrm>
            <a:off x="8991600" y="0"/>
            <a:ext cx="0" cy="6858000"/>
          </a:xfrm>
          <a:prstGeom prst="line">
            <a:avLst/>
          </a:prstGeom>
          <a:ln w="19050" cap="flat" cmpd="sng">
            <a:solidFill>
              <a:schemeClr val="accent1"/>
            </a:solidFill>
            <a:prstDash val="solid"/>
            <a:round/>
            <a:headEnd type="none" w="med" len="med"/>
            <a:tailEnd type="none" w="med" len="med"/>
          </a:ln>
        </p:spPr>
      </p:sp>
      <p:sp>
        <p:nvSpPr>
          <p:cNvPr id="10" name="Dreptunghi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82" name="Conector drept 10"/>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Substituent număr diapozitiv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lgn="ctr" eaLnBrk="1" hangingPunct="1">
              <a:defRPr sz="1400" b="1">
                <a:solidFill>
                  <a:srgbClr val="FFFFFF"/>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2000"/>
                                        <p:tgtEl>
                                          <p:spTgt spid="1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animEffect transition="in" filter="fade">
                                      <p:cBhvr>
                                        <p:cTn id="15" dur="2000"/>
                                        <p:tgtEl>
                                          <p:spTgt spid="1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2" end="2"/>
                                            </p:txEl>
                                          </p:spTgt>
                                        </p:tgtEl>
                                        <p:attrNameLst>
                                          <p:attrName>style.visibility</p:attrName>
                                        </p:attrNameLst>
                                      </p:cBhvr>
                                      <p:to>
                                        <p:strVal val="visible"/>
                                      </p:to>
                                    </p:set>
                                    <p:animEffect transition="in" filter="fade">
                                      <p:cBhvr>
                                        <p:cTn id="18" dur="2000"/>
                                        <p:tgtEl>
                                          <p:spTgt spid="1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animEffect transition="in" filter="fade">
                                      <p:cBhvr>
                                        <p:cTn id="21" dur="2000"/>
                                        <p:tgtEl>
                                          <p:spTgt spid="1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xEl>
                                              <p:pRg st="4" end="4"/>
                                            </p:txEl>
                                          </p:spTgt>
                                        </p:tgtEl>
                                        <p:attrNameLst>
                                          <p:attrName>style.visibility</p:attrName>
                                        </p:attrNameLst>
                                      </p:cBhvr>
                                      <p:to>
                                        <p:strVal val="visible"/>
                                      </p:to>
                                    </p:set>
                                    <p:animEffect transition="in" filter="fade">
                                      <p:cBhvr>
                                        <p:cTn id="24" dur="20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tmplLst>
          <p:tmpl lvl="1">
            <p:tnLst>
              <p:par>
                <p:cTn presetID="10"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Lst>
      </p:bldP>
    </p:bldLst>
  </p:timing>
  <p:hf sldNum="0" hdr="0" ft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anose="02040604050505020304" pitchFamily="18" charset="0"/>
        </a:defRPr>
      </a:lvl2pPr>
      <a:lvl3pPr algn="l" rtl="0" eaLnBrk="0" fontAlgn="base" hangingPunct="0">
        <a:spcBef>
          <a:spcPct val="0"/>
        </a:spcBef>
        <a:spcAft>
          <a:spcPct val="0"/>
        </a:spcAft>
        <a:defRPr sz="3000">
          <a:solidFill>
            <a:schemeClr val="tx2"/>
          </a:solidFill>
          <a:latin typeface="Century Schoolbook" panose="02040604050505020304" pitchFamily="18" charset="0"/>
        </a:defRPr>
      </a:lvl3pPr>
      <a:lvl4pPr algn="l" rtl="0" eaLnBrk="0" fontAlgn="base" hangingPunct="0">
        <a:spcBef>
          <a:spcPct val="0"/>
        </a:spcBef>
        <a:spcAft>
          <a:spcPct val="0"/>
        </a:spcAft>
        <a:defRPr sz="3000">
          <a:solidFill>
            <a:schemeClr val="tx2"/>
          </a:solidFill>
          <a:latin typeface="Century Schoolbook" panose="02040604050505020304" pitchFamily="18" charset="0"/>
        </a:defRPr>
      </a:lvl4pPr>
      <a:lvl5pPr algn="l" rtl="0" eaLnBrk="0" fontAlgn="base" hangingPunct="0">
        <a:spcBef>
          <a:spcPct val="0"/>
        </a:spcBef>
        <a:spcAft>
          <a:spcPct val="0"/>
        </a:spcAft>
        <a:defRPr sz="3000">
          <a:solidFill>
            <a:schemeClr val="tx2"/>
          </a:solidFill>
          <a:latin typeface="Century Schoolbook" panose="02040604050505020304" pitchFamily="18" charset="0"/>
        </a:defRPr>
      </a:lvl5pPr>
      <a:lvl6pPr marL="457200" algn="l" rtl="0" fontAlgn="base">
        <a:spcBef>
          <a:spcPct val="0"/>
        </a:spcBef>
        <a:spcAft>
          <a:spcPct val="0"/>
        </a:spcAft>
        <a:defRPr sz="3000">
          <a:solidFill>
            <a:schemeClr val="tx2"/>
          </a:solidFill>
          <a:latin typeface="Century Schoolbook" panose="02040604050505020304" pitchFamily="18" charset="0"/>
        </a:defRPr>
      </a:lvl6pPr>
      <a:lvl7pPr marL="914400" algn="l" rtl="0" fontAlgn="base">
        <a:spcBef>
          <a:spcPct val="0"/>
        </a:spcBef>
        <a:spcAft>
          <a:spcPct val="0"/>
        </a:spcAft>
        <a:defRPr sz="3000">
          <a:solidFill>
            <a:schemeClr val="tx2"/>
          </a:solidFill>
          <a:latin typeface="Century Schoolbook" panose="02040604050505020304" pitchFamily="18" charset="0"/>
        </a:defRPr>
      </a:lvl7pPr>
      <a:lvl8pPr marL="1371600" algn="l" rtl="0" fontAlgn="base">
        <a:spcBef>
          <a:spcPct val="0"/>
        </a:spcBef>
        <a:spcAft>
          <a:spcPct val="0"/>
        </a:spcAft>
        <a:defRPr sz="3000">
          <a:solidFill>
            <a:schemeClr val="tx2"/>
          </a:solidFill>
          <a:latin typeface="Century Schoolbook" panose="02040604050505020304" pitchFamily="18" charset="0"/>
        </a:defRPr>
      </a:lvl8pPr>
      <a:lvl9pPr marL="1828800" algn="l" rtl="0" fontAlgn="base">
        <a:spcBef>
          <a:spcPct val="0"/>
        </a:spcBef>
        <a:spcAft>
          <a:spcPct val="0"/>
        </a:spcAft>
        <a:defRPr sz="3000">
          <a:solidFill>
            <a:schemeClr val="tx2"/>
          </a:solidFill>
          <a:latin typeface="Century Schoolbook" panose="02040604050505020304"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n-ea"/>
          <a:cs typeface="+mn-cs"/>
        </a:defRPr>
      </a:lvl1pPr>
      <a:lvl2pPr marL="640080" indent="-273050" algn="l" rtl="0"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n-ea"/>
          <a:cs typeface="+mn-cs"/>
        </a:defRPr>
      </a:lvl2pPr>
      <a:lvl3pPr marL="914400" indent="-182880" algn="l" rtl="0" eaLnBrk="0" fontAlgn="base" hangingPunct="0">
        <a:spcBef>
          <a:spcPct val="20000"/>
        </a:spcBef>
        <a:spcAft>
          <a:spcPct val="0"/>
        </a:spcAft>
        <a:buClr>
          <a:srgbClr val="E0752F"/>
        </a:buClr>
        <a:buSzPct val="60000"/>
        <a:buFont typeface="Wingdings" panose="05000000000000000000" pitchFamily="2" charset="2"/>
        <a:buChar char=""/>
        <a:defRPr kern="1200">
          <a:solidFill>
            <a:schemeClr val="tx1"/>
          </a:solidFill>
          <a:latin typeface="+mn-lt"/>
          <a:ea typeface="+mn-ea"/>
          <a:cs typeface="+mn-cs"/>
        </a:defRPr>
      </a:lvl3pPr>
      <a:lvl4pPr marL="1187450" indent="-182880" algn="l" rtl="0" eaLnBrk="0" fontAlgn="base" hangingPunct="0">
        <a:spcBef>
          <a:spcPct val="20000"/>
        </a:spcBef>
        <a:spcAft>
          <a:spcPct val="0"/>
        </a:spcAft>
        <a:buClr>
          <a:srgbClr val="FEC3AE"/>
        </a:buClr>
        <a:buSzPct val="60000"/>
        <a:buFont typeface="Wingdings" panose="05000000000000000000" pitchFamily="2" charset="2"/>
        <a:buChar char=""/>
        <a:defRPr kern="1200">
          <a:solidFill>
            <a:schemeClr val="tx1"/>
          </a:solidFill>
          <a:latin typeface="+mn-lt"/>
          <a:ea typeface="+mn-ea"/>
          <a:cs typeface="+mn-cs"/>
        </a:defRPr>
      </a:lvl4pPr>
      <a:lvl5pPr marL="1462405" indent="-182880" algn="l" rtl="0"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hyperlink" Target="https://www.rocnee.eu/index.php/dcee-oriz/curriculum-oriz/programe-scolare-front/programe-scolare-in-vigoare" TargetMode="External"/><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hyperlink" Target="https://www.rocnee.eu/index.php/dcee-oriz/curriculum-oriz" TargetMode="External"/></Relationships>
</file>

<file path=ppt/slides/_rels/slide11.xml.rels><?xml version="1.0" encoding="UTF-8" standalone="yes"?>
<Relationships xmlns="http://schemas.openxmlformats.org/package/2006/relationships"><Relationship Id="rId2" Type="http://schemas.openxmlformats.org/officeDocument/2006/relationships/hyperlink" Target="https://www.rocnee.eu/images/rocnee/fisiere/programe_scolare/inv_liceal_profesional/OME_5344_09082023_Istoria_evreilor.Holocaustul.pdf" TargetMode="Externa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hyperlink" Target="https://www.edu.ro/sites/default/files/_fi%C8%99iere/Legislatie/2023/OM_3800_2023_structura_an_scolar_2023_2024.pdf" TargetMode="Externa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hyperlink" Target="https://materialedeistorie.com/?s=2023-2024" TargetMode="External"/><Relationship Id="rId2" Type="http://schemas.openxmlformats.org/officeDocument/2006/relationships/hyperlink" Target="https://oradeistorie.ro/?s=planificari" TargetMode="External"/><Relationship Id="rId1" Type="http://schemas.openxmlformats.org/officeDocument/2006/relationships/slideLayout" Target="../slideLayouts/slideLayout29.xml"/><Relationship Id="rId5" Type="http://schemas.openxmlformats.org/officeDocument/2006/relationships/hyperlink" Target="https://istorie-edu.ro/resurse-didactice.html" TargetMode="External"/><Relationship Id="rId4" Type="http://schemas.openxmlformats.org/officeDocument/2006/relationships/hyperlink" Target="https://rosioru.ro/"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hyperlink" Target="https://www.edums.ro/istorie.phpv" TargetMode="External"/><Relationship Id="rId2" Type="http://schemas.openxmlformats.org/officeDocument/2006/relationships/hyperlink" Target="https://www.rocnee.eu/index.php/dcee-oriz/curriculum-oriz/repere-metodologice/arhiva-repere-metodologice" TargetMode="Externa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edu.ro/sites/default/files/fisiere%20articole/Anexa_2_Metodologia_bacalaureat_2011.pdf" TargetMode="Externa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2" Type="http://schemas.openxmlformats.org/officeDocument/2006/relationships/hyperlink" Target="http://subiecte.edu.ro/2023/titularizare/Subiecte_si_bareme/" TargetMode="Externa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hyperlink" Target="https://forms.office.com/e/PG1mE7uabp" TargetMode="External"/><Relationship Id="rId2" Type="http://schemas.openxmlformats.org/officeDocument/2006/relationships/hyperlink" Target="https://youtu.be/9gAxTUgFA5E?feature=shared" TargetMode="Externa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hyperlink" Target="https://www.rocnee.eu/index.php/dcee-oriz/curriculum-oriz/planuri-cadru-actuale" TargetMode="Externa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sz="quarter" idx="1" hasCustomPrompt="1"/>
          </p:nvPr>
        </p:nvSpPr>
        <p:spPr>
          <a:xfrm>
            <a:off x="109538" y="1600248"/>
            <a:ext cx="8629650" cy="2209742"/>
          </a:xfrm>
        </p:spPr>
        <p:txBody>
          <a:bodyPr vert="horz" wrap="square" lIns="91440" tIns="45720" rIns="91440" bIns="45720" numCol="1" anchor="t" anchorCtr="0" compatLnSpc="1"/>
          <a:lstStyle/>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2" panose="05020102010507070707" pitchFamily="18" charset="2"/>
              <a:buNone/>
            </a:pPr>
            <a:r>
              <a:rPr kumimoji="0" lang="en-US" altLang="en-US" sz="2800" b="1" i="0" u="none" strike="noStrike" kern="1200" cap="none" spc="0" normalizeH="0" baseline="0" noProof="1">
                <a:solidFill>
                  <a:srgbClr val="002060"/>
                </a:solidFill>
                <a:effectLst>
                  <a:outerShdw blurRad="38100" dist="38100" dir="2700000">
                    <a:srgbClr val="C0C0C0"/>
                  </a:outerShdw>
                </a:effectLst>
                <a:latin typeface="+mn-lt"/>
                <a:ea typeface="+mn-ea"/>
                <a:cs typeface="+mn-cs"/>
              </a:rPr>
              <a:t>Consf</a:t>
            </a:r>
            <a:r>
              <a:rPr kumimoji="0" lang="ro-RO" altLang="en-US" sz="2800" b="1" i="0" u="none" strike="noStrike" kern="1200" cap="none" spc="0" normalizeH="0" baseline="0" noProof="1">
                <a:solidFill>
                  <a:srgbClr val="002060"/>
                </a:solidFill>
                <a:effectLst>
                  <a:outerShdw blurRad="38100" dist="38100" dir="2700000">
                    <a:srgbClr val="C0C0C0"/>
                  </a:outerShdw>
                </a:effectLst>
                <a:latin typeface="+mn-lt"/>
                <a:ea typeface="+mn-ea"/>
                <a:cs typeface="+mn-cs"/>
              </a:rPr>
              <a:t>ătuirile cadrelor didactice din județul Mureș care predau Istoria și disciplinele socio-umane</a:t>
            </a: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lang="ro-RO" altLang="en-US" sz="3600" b="1" noProof="1">
              <a:solidFill>
                <a:srgbClr val="002060"/>
              </a:solidFill>
              <a:effectLst>
                <a:outerShdw blurRad="38100" dist="38100" dir="2700000">
                  <a:srgbClr val="C0C0C0"/>
                </a:outerShdw>
              </a:effectLst>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0" indent="0" algn="ctr" eaLnBrk="1" hangingPunct="1">
              <a:buClr>
                <a:srgbClr val="9BBB59"/>
              </a:buClr>
              <a:buNone/>
            </a:pPr>
            <a:r>
              <a:rPr kumimoji="0" lang="ro-RO" altLang="en-US" i="0" u="none" strike="noStrike" kern="1200" cap="none" spc="0" normalizeH="0" baseline="0" noProof="1">
                <a:solidFill>
                  <a:srgbClr val="FF0000"/>
                </a:solidFill>
                <a:effectLst>
                  <a:outerShdw blurRad="38100" dist="38100" dir="2700000">
                    <a:srgbClr val="C0C0C0"/>
                  </a:outerShdw>
                </a:effectLst>
                <a:latin typeface="+mn-lt"/>
                <a:ea typeface="+mn-ea"/>
                <a:cs typeface="+mn-cs"/>
              </a:rPr>
              <a:t>20 septembrie 2023</a:t>
            </a:r>
            <a:endParaRPr kumimoji="0" lang="en-US" altLang="en-US" i="0" u="none" strike="noStrike" kern="1200" cap="none" spc="0" normalizeH="0" baseline="0" noProof="1">
              <a:solidFill>
                <a:srgbClr val="FF000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lang="ro-RO" altLang="en-US" sz="3600" b="1" noProof="1">
              <a:solidFill>
                <a:srgbClr val="002060"/>
              </a:solidFill>
              <a:effectLst>
                <a:outerShdw blurRad="38100" dist="38100" dir="2700000">
                  <a:srgbClr val="C0C0C0"/>
                </a:outerShdw>
              </a:effectLst>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chemeClr val="accent1"/>
              </a:buClr>
              <a:buSzPct val="70000"/>
              <a:buFont typeface="Wingdings 2" panose="05020102010507070707" pitchFamily="18" charset="2"/>
              <a:buChar char=""/>
            </a:pPr>
            <a:endParaRPr kumimoji="0" lang="en-US" altLang="en-US" sz="3600" b="1" i="0" u="none" strike="noStrike" kern="1200" cap="none" spc="0" normalizeH="0" baseline="0" noProof="1">
              <a:solidFill>
                <a:srgbClr val="002060"/>
              </a:solidFill>
              <a:latin typeface="+mn-lt"/>
              <a:ea typeface="+mn-ea"/>
              <a:cs typeface="+mn-cs"/>
            </a:endParaRPr>
          </a:p>
        </p:txBody>
      </p:sp>
      <p:sp>
        <p:nvSpPr>
          <p:cNvPr id="12291"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smtClean="0">
                <a:solidFill>
                  <a:srgbClr val="FFFFFF"/>
                </a:solidFill>
                <a:latin typeface="Arial Black" panose="020B0A04020102020204" pitchFamily="34" charset="0"/>
              </a:rPr>
              <a:t>1</a:t>
            </a:fld>
            <a:endParaRPr lang="en-US" altLang="en-US" sz="1400" b="1" dirty="0">
              <a:solidFill>
                <a:srgbClr val="FFFFFF"/>
              </a:solidFill>
              <a:latin typeface="Arial Black" panose="020B0A04020102020204" pitchFamily="34" charset="0"/>
            </a:endParaRPr>
          </a:p>
        </p:txBody>
      </p:sp>
      <p:pic>
        <p:nvPicPr>
          <p:cNvPr id="3" name="Picture 2">
            <a:extLst>
              <a:ext uri="{FF2B5EF4-FFF2-40B4-BE49-F238E27FC236}">
                <a16:creationId xmlns:a16="http://schemas.microsoft.com/office/drawing/2014/main" id="{2AD924EF-281B-43DA-D689-29251B2696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802" y="248766"/>
            <a:ext cx="8410473" cy="721668"/>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10</a:t>
            </a:fld>
            <a:endParaRPr lang="en-US" altLang="en-US" sz="1400" b="1" dirty="0">
              <a:solidFill>
                <a:srgbClr val="FFFFFF"/>
              </a:solidFill>
              <a:latin typeface="Arial Black" panose="020B0A04020102020204" pitchFamily="34" charset="0"/>
            </a:endParaRPr>
          </a:p>
        </p:txBody>
      </p:sp>
      <p:sp>
        <p:nvSpPr>
          <p:cNvPr id="5" name="Dreptunghi 4"/>
          <p:cNvSpPr/>
          <p:nvPr/>
        </p:nvSpPr>
        <p:spPr>
          <a:xfrm>
            <a:off x="2552656" y="292676"/>
            <a:ext cx="3813175" cy="369888"/>
          </a:xfrm>
          <a:prstGeom prst="rect">
            <a:avLst/>
          </a:prstGeom>
        </p:spPr>
        <p:txBody>
          <a:bodyPr>
            <a:spAutoFit/>
          </a:bodyPr>
          <a:lstStyle/>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ÎNVĂȚĂMÂNTUL LICEAL</a:t>
            </a:r>
            <a:endPar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5E270E84-F809-4DAB-BDA7-FE2750B200B1}"/>
              </a:ext>
            </a:extLst>
          </p:cNvPr>
          <p:cNvSpPr txBox="1"/>
          <p:nvPr/>
        </p:nvSpPr>
        <p:spPr>
          <a:xfrm>
            <a:off x="255578" y="762070"/>
            <a:ext cx="8445530" cy="2812052"/>
          </a:xfrm>
          <a:prstGeom prst="rect">
            <a:avLst/>
          </a:prstGeom>
          <a:noFill/>
        </p:spPr>
        <p:txBody>
          <a:bodyPr wrap="square">
            <a:spAutoFit/>
          </a:bodyPr>
          <a:lstStyle/>
          <a:p>
            <a:pPr marL="273050" marR="0" indent="-273050" algn="just"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800" b="1" i="0" strike="noStrike" kern="1200" cap="none" spc="0" normalizeH="0" baseline="0" noProof="1">
                <a:solidFill>
                  <a:srgbClr val="002060"/>
                </a:solidFill>
                <a:latin typeface="Times New Roman" panose="02020603050405020304" pitchFamily="18" charset="0"/>
                <a:cs typeface="Times New Roman" panose="02020603050405020304" pitchFamily="18" charset="0"/>
              </a:rPr>
              <a:t>Programe şcolare valabile începând </a:t>
            </a:r>
            <a:r>
              <a:rPr kumimoji="0" lang="en-US" altLang="en-US" sz="1800" b="1" i="0" strike="noStrike" kern="1200" cap="none" spc="0" normalizeH="0" baseline="0" noProof="1">
                <a:solidFill>
                  <a:srgbClr val="002060"/>
                </a:solidFill>
                <a:latin typeface="Times New Roman" panose="02020603050405020304" pitchFamily="18" charset="0"/>
                <a:cs typeface="Times New Roman" panose="02020603050405020304" pitchFamily="18" charset="0"/>
              </a:rPr>
              <a:t>cu </a:t>
            </a:r>
            <a:r>
              <a:rPr kumimoji="0" lang="ro-RO" altLang="en-US" sz="1800" b="1" i="0" strike="noStrike" kern="1200" cap="none" spc="0" normalizeH="0" baseline="0" noProof="1">
                <a:solidFill>
                  <a:srgbClr val="002060"/>
                </a:solidFill>
                <a:latin typeface="Times New Roman" panose="02020603050405020304" pitchFamily="18" charset="0"/>
                <a:cs typeface="Times New Roman" panose="02020603050405020304" pitchFamily="18" charset="0"/>
              </a:rPr>
              <a:t>anul şcolar 2009-2010</a:t>
            </a:r>
            <a:r>
              <a:rPr kumimoji="0" lang="ro-RO" altLang="en-US" sz="1800" b="1" i="0" strike="noStrike" kern="1200" cap="none" spc="0" normalizeH="0" noProof="1">
                <a:solidFill>
                  <a:srgbClr val="002060"/>
                </a:solidFill>
                <a:latin typeface="Times New Roman" panose="02020603050405020304" pitchFamily="18" charset="0"/>
                <a:cs typeface="Times New Roman" panose="02020603050405020304" pitchFamily="18" charset="0"/>
              </a:rPr>
              <a:t> </a:t>
            </a:r>
            <a:r>
              <a:rPr kumimoji="0" lang="ro-RO" altLang="en-US" sz="1800" b="1" i="0" strike="noStrike" kern="1200" cap="none" spc="0" normalizeH="0" baseline="0" noProof="1">
                <a:solidFill>
                  <a:srgbClr val="002060"/>
                </a:solidFill>
                <a:latin typeface="Times New Roman" panose="02020603050405020304" pitchFamily="18" charset="0"/>
                <a:cs typeface="Times New Roman" panose="02020603050405020304" pitchFamily="18" charset="0"/>
              </a:rPr>
              <a:t>SOCIO-UMANE</a:t>
            </a:r>
          </a:p>
          <a:p>
            <a:pPr marL="273050" marR="0" indent="-273050" algn="just"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800" b="1" i="0" u="none" strike="noStrike" kern="1200" cap="none" spc="0" normalizeH="0" baseline="0" noProof="1">
                <a:latin typeface="Times New Roman" panose="02020603050405020304" pitchFamily="18" charset="0"/>
                <a:cs typeface="Times New Roman" panose="02020603050405020304" pitchFamily="18" charset="0"/>
              </a:rPr>
              <a:t>PROGRAME DE TRUNCHI COMUN</a:t>
            </a:r>
            <a:r>
              <a:rPr kumimoji="0" lang="ro-RO" altLang="en-US" sz="1800" b="1" i="0" u="sng" strike="noStrike" kern="1200" cap="none" spc="0" normalizeH="0" baseline="0" noProof="1">
                <a:latin typeface="Times New Roman" panose="02020603050405020304" pitchFamily="18" charset="0"/>
                <a:cs typeface="Times New Roman" panose="02020603050405020304" pitchFamily="18" charset="0"/>
              </a:rPr>
              <a:t> </a:t>
            </a:r>
          </a:p>
          <a:p>
            <a:pPr marL="0" marR="0" indent="0" algn="just" defTabSz="914400" rtl="0" eaLnBrk="1" fontAlgn="base" latinLnBrk="0" hangingPunct="1">
              <a:lnSpc>
                <a:spcPct val="80000"/>
              </a:lnSpc>
              <a:spcBef>
                <a:spcPts val="600"/>
              </a:spcBef>
              <a:spcAft>
                <a:spcPct val="0"/>
              </a:spcAft>
              <a:buClr>
                <a:srgbClr val="FFFF99"/>
              </a:buClr>
              <a:buSzPct val="70000"/>
              <a:buNone/>
              <a:tabLst>
                <a:tab pos="355600" algn="l"/>
              </a:tabLst>
            </a:pPr>
            <a:r>
              <a:rPr lang="ro-RO" altLang="en-US" sz="1800" b="1" noProof="1">
                <a:solidFill>
                  <a:srgbClr val="002060"/>
                </a:solidFill>
                <a:latin typeface="Times New Roman" panose="02020603050405020304" pitchFamily="18" charset="0"/>
                <a:cs typeface="Times New Roman" panose="02020603050405020304" pitchFamily="18" charset="0"/>
              </a:rPr>
              <a:t>P</a:t>
            </a:r>
            <a:r>
              <a:rPr kumimoji="0" lang="ro-RO" altLang="en-US" sz="18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rogram</a:t>
            </a:r>
            <a:r>
              <a:rPr kumimoji="0" lang="en-US" altLang="en-US" sz="18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a </a:t>
            </a:r>
            <a:r>
              <a:rPr kumimoji="0" lang="ro-RO" altLang="en-US" sz="18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şcolară pentru disciplina </a:t>
            </a:r>
            <a:r>
              <a:rPr kumimoji="0" lang="ro-RO" altLang="en-US" sz="1800" b="1" i="1" strike="noStrike" kern="1200" cap="none" spc="0" normalizeH="0" baseline="0" noProof="1">
                <a:solidFill>
                  <a:srgbClr val="002060"/>
                </a:solidFill>
                <a:latin typeface="Times New Roman" panose="02020603050405020304" pitchFamily="18" charset="0"/>
                <a:cs typeface="Times New Roman" panose="02020603050405020304" pitchFamily="18" charset="0"/>
              </a:rPr>
              <a:t>Logică, argumentare şi comunicare, cls. a IX-a, </a:t>
            </a:r>
            <a:r>
              <a:rPr kumimoji="0" lang="ro-RO" altLang="en-US" sz="1800" b="1" strike="noStrike" kern="1200" cap="none" spc="0" normalizeH="0" baseline="0" noProof="1">
                <a:solidFill>
                  <a:srgbClr val="002060"/>
                </a:solidFill>
                <a:latin typeface="Times New Roman" panose="02020603050405020304" pitchFamily="18" charset="0"/>
                <a:cs typeface="Times New Roman" panose="02020603050405020304" pitchFamily="18" charset="0"/>
              </a:rPr>
              <a:t>aprobată prin OMECI nr. 5099</a:t>
            </a:r>
            <a:r>
              <a:rPr kumimoji="0" lang="en-US" altLang="en-US" sz="1800" b="1" strike="noStrike" kern="1200" cap="none" spc="0" normalizeH="0" baseline="0" noProof="1">
                <a:solidFill>
                  <a:srgbClr val="002060"/>
                </a:solidFill>
                <a:latin typeface="Times New Roman" panose="02020603050405020304" pitchFamily="18" charset="0"/>
                <a:cs typeface="Times New Roman" panose="02020603050405020304" pitchFamily="18" charset="0"/>
              </a:rPr>
              <a:t>/09.09.2009</a:t>
            </a:r>
            <a:endParaRPr kumimoji="0" lang="ro-RO" altLang="en-US" sz="1800" b="1" strike="noStrike" kern="1200" cap="none" spc="0" normalizeH="0" baseline="0" noProof="1">
              <a:solidFill>
                <a:srgbClr val="002060"/>
              </a:solidFill>
              <a:latin typeface="Times New Roman" panose="02020603050405020304" pitchFamily="18" charset="0"/>
              <a:cs typeface="Times New Roman" panose="02020603050405020304" pitchFamily="18" charset="0"/>
            </a:endParaRPr>
          </a:p>
          <a:p>
            <a:pPr marR="0" algn="just"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kumimoji="0" lang="ro-RO" altLang="en-US" sz="1800" b="1" i="0" u="none" strike="noStrike" kern="1200" cap="none" spc="0" normalizeH="0" baseline="0" noProof="1">
                <a:latin typeface="Times New Roman" panose="02020603050405020304" pitchFamily="18" charset="0"/>
                <a:cs typeface="Times New Roman" panose="02020603050405020304" pitchFamily="18" charset="0"/>
              </a:rPr>
              <a:t>PENTRU</a:t>
            </a:r>
            <a:r>
              <a:rPr kumimoji="0" lang="ro-RO" altLang="en-US" sz="1800" b="1" i="0" u="none" strike="noStrike" kern="1200" cap="none" spc="0" normalizeH="0" noProof="1">
                <a:latin typeface="Times New Roman" panose="02020603050405020304" pitchFamily="18" charset="0"/>
                <a:cs typeface="Times New Roman" panose="02020603050405020304" pitchFamily="18" charset="0"/>
              </a:rPr>
              <a:t> ÎNVĂȚĂMÂNTUL</a:t>
            </a:r>
            <a:r>
              <a:rPr kumimoji="0" lang="ro-RO" altLang="en-US" sz="1800" b="1" i="0" u="none" strike="noStrike" kern="1200" cap="none" spc="0" normalizeH="0" baseline="0" noProof="1">
                <a:latin typeface="Times New Roman" panose="02020603050405020304" pitchFamily="18" charset="0"/>
                <a:cs typeface="Times New Roman" panose="02020603050405020304" pitchFamily="18" charset="0"/>
              </a:rPr>
              <a:t>  LICEAL, CU EXCEPTIA MODIFICĂRILOR DIN ANUL</a:t>
            </a:r>
            <a:r>
              <a:rPr kumimoji="0" lang="ro-RO" altLang="en-US" sz="1800" b="1" i="0" u="none" strike="noStrike" kern="1200" cap="none" spc="0" normalizeH="0" noProof="1">
                <a:latin typeface="Times New Roman" panose="02020603050405020304" pitchFamily="18" charset="0"/>
                <a:cs typeface="Times New Roman" panose="02020603050405020304" pitchFamily="18" charset="0"/>
              </a:rPr>
              <a:t> </a:t>
            </a:r>
            <a:r>
              <a:rPr kumimoji="0" lang="ro-RO" altLang="en-US" sz="1800" b="1" i="0" u="none" strike="noStrike" kern="1200" cap="none" spc="0" normalizeH="0" baseline="0" noProof="1">
                <a:latin typeface="Times New Roman" panose="02020603050405020304" pitchFamily="18" charset="0"/>
                <a:cs typeface="Times New Roman" panose="02020603050405020304" pitchFamily="18" charset="0"/>
              </a:rPr>
              <a:t>ŞCOLAR 2009-2010  ALE  PROGRAMEI LA DISCIPLINA  </a:t>
            </a:r>
            <a:r>
              <a:rPr kumimoji="0" lang="ro-RO" altLang="en-US" sz="1800" b="1" i="1" strike="noStrike" kern="1200" cap="none" spc="0" normalizeH="0" baseline="0" noProof="1">
                <a:latin typeface="Times New Roman" panose="02020603050405020304" pitchFamily="18" charset="0"/>
                <a:cs typeface="Times New Roman" panose="02020603050405020304" pitchFamily="18" charset="0"/>
              </a:rPr>
              <a:t>Logică, argumentare şi comunicare,</a:t>
            </a:r>
            <a:r>
              <a:rPr lang="ro-RO" altLang="en-US" b="1" i="1" noProof="1">
                <a:latin typeface="Times New Roman" panose="02020603050405020304" pitchFamily="18" charset="0"/>
                <a:cs typeface="Times New Roman" panose="02020603050405020304" pitchFamily="18" charset="0"/>
              </a:rPr>
              <a:t> </a:t>
            </a:r>
            <a:r>
              <a:rPr kumimoji="0" lang="ro-RO" altLang="en-US" sz="1800" b="1" i="0" u="none" strike="noStrike" kern="1200" cap="none" spc="0" normalizeH="0" baseline="0" noProof="1">
                <a:latin typeface="Times New Roman" panose="02020603050405020304" pitchFamily="18" charset="0"/>
                <a:cs typeface="Times New Roman" panose="02020603050405020304" pitchFamily="18" charset="0"/>
              </a:rPr>
              <a:t>RESTUL PROGRAMELOR NU AU SUFERIT  MODIFICARI.</a:t>
            </a:r>
          </a:p>
          <a:p>
            <a:pPr marL="273050" marR="0" indent="-273050" algn="just"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kumimoji="0" lang="ro-RO" altLang="en-US" sz="18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TOATE PROGRAMELE ȘCOLARE POT FI ACCESATE LA ADRESA:</a:t>
            </a:r>
          </a:p>
          <a:p>
            <a:pPr marL="0" marR="0" indent="0" algn="just"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r>
              <a:rPr kumimoji="0" lang="ro-RO" altLang="en-US" sz="1800" i="0" u="none" strike="noStrike" kern="1200" cap="none" spc="0" normalizeH="0" baseline="0" noProof="1">
                <a:solidFill>
                  <a:srgbClr val="C00000"/>
                </a:solidFill>
                <a:latin typeface="Century Schoolbook" panose="02040604050505020304" pitchFamily="18" charset="0"/>
                <a:ea typeface="+mn-ea"/>
                <a:cs typeface="+mn-cs"/>
                <a:sym typeface="+mn-ea"/>
                <a:hlinkClick r:id="rId3">
                  <a:extLst>
                    <a:ext uri="{A12FA001-AC4F-418D-AE19-62706E023703}">
                      <ahyp:hlinkClr xmlns:ahyp="http://schemas.microsoft.com/office/drawing/2018/hyperlinkcolor" val="tx"/>
                    </a:ext>
                  </a:extLst>
                </a:hlinkClick>
              </a:rPr>
              <a:t>https://www.rocnee.eu/index.php/dcee-oriz/curriculum-oriz/programe-scolare-front/programe-scolare-in-vigoare</a:t>
            </a:r>
            <a:r>
              <a:rPr kumimoji="0" lang="ro-RO" altLang="en-US" sz="1800" i="0" u="none" strike="noStrike" kern="1200" cap="none" spc="0" normalizeH="0" baseline="0" noProof="1">
                <a:solidFill>
                  <a:srgbClr val="C00000"/>
                </a:solidFill>
                <a:latin typeface="Century Schoolbook" panose="02040604050505020304" pitchFamily="18" charset="0"/>
                <a:ea typeface="+mn-ea"/>
                <a:cs typeface="+mn-cs"/>
                <a:sym typeface="+mn-ea"/>
              </a:rPr>
              <a:t> </a:t>
            </a:r>
            <a:endParaRPr kumimoji="0" lang="ro-RO" altLang="en-US" sz="1800" i="0" u="none" strike="noStrike" kern="1200" cap="none" spc="0" normalizeH="0" baseline="0" noProof="1">
              <a:solidFill>
                <a:srgbClr val="C00000"/>
              </a:solidFill>
              <a:latin typeface="Century Schoolbook" panose="02040604050505020304" pitchFamily="18" charset="0"/>
              <a:ea typeface="+mn-ea"/>
              <a:cs typeface="+mn-cs"/>
            </a:endParaRPr>
          </a:p>
        </p:txBody>
      </p:sp>
      <p:sp>
        <p:nvSpPr>
          <p:cNvPr id="6" name="TextBox 5">
            <a:extLst>
              <a:ext uri="{FF2B5EF4-FFF2-40B4-BE49-F238E27FC236}">
                <a16:creationId xmlns:a16="http://schemas.microsoft.com/office/drawing/2014/main" id="{12DA627F-C77B-EF51-880E-DC2627A7B329}"/>
              </a:ext>
            </a:extLst>
          </p:cNvPr>
          <p:cNvSpPr txBox="1"/>
          <p:nvPr/>
        </p:nvSpPr>
        <p:spPr>
          <a:xfrm>
            <a:off x="255578" y="3579544"/>
            <a:ext cx="8445530" cy="2246769"/>
          </a:xfrm>
          <a:prstGeom prst="rect">
            <a:avLst/>
          </a:prstGeom>
          <a:noFill/>
        </p:spPr>
        <p:txBody>
          <a:bodyPr wrap="square">
            <a:spAutoFit/>
          </a:bodyPr>
          <a:lstStyle/>
          <a:p>
            <a:pPr marL="0" marR="0" indent="0" algn="ctr" defTabSz="914400" rtl="0" eaLnBrk="0" fontAlgn="base" latinLnBrk="0" hangingPunct="0">
              <a:lnSpc>
                <a:spcPct val="100000"/>
              </a:lnSpc>
              <a:spcBef>
                <a:spcPct val="0"/>
              </a:spcBef>
              <a:spcAft>
                <a:spcPct val="0"/>
              </a:spcAft>
              <a:buClrTx/>
              <a:buSzTx/>
              <a:buFontTx/>
              <a:buNone/>
            </a:pPr>
            <a:r>
              <a:rPr kumimoji="0" lang="ro-RO" altLang="zh-CN" b="1" i="0" u="none" strike="noStrike" kern="1200" cap="none" spc="0" normalizeH="0" baseline="0" noProof="1">
                <a:latin typeface="Times New Roman" panose="02020603050405020304" pitchFamily="18" charset="0"/>
                <a:ea typeface="+mn-ea"/>
                <a:cs typeface="Calibri" panose="020F0502020204030204" pitchFamily="34" charset="0"/>
              </a:rPr>
              <a:t>PROGRAME ȘCOLARE PENTRU ÎNVĂȚĂMÂNTUL GIMNAZIAL  UTILIZATE ÎN ANUL ȘCOLAR 202</a:t>
            </a:r>
            <a:r>
              <a:rPr kumimoji="0" lang="en-US" altLang="ro-RO" b="1" i="0" u="none" strike="noStrike" kern="1200" cap="none" spc="0" normalizeH="0" baseline="0" noProof="1">
                <a:latin typeface="Times New Roman" panose="02020603050405020304" pitchFamily="18" charset="0"/>
                <a:ea typeface="+mn-ea"/>
                <a:cs typeface="Calibri" panose="020F0502020204030204" pitchFamily="34" charset="0"/>
              </a:rPr>
              <a:t>3</a:t>
            </a:r>
            <a:r>
              <a:rPr kumimoji="0" lang="ro-RO" altLang="zh-CN" b="1" i="0" u="none" strike="noStrike" kern="1200" cap="none" spc="0" normalizeH="0" baseline="0" noProof="1">
                <a:latin typeface="Times New Roman" panose="02020603050405020304" pitchFamily="18" charset="0"/>
                <a:ea typeface="+mn-ea"/>
                <a:cs typeface="Calibri" panose="020F0502020204030204" pitchFamily="34" charset="0"/>
              </a:rPr>
              <a:t>-202</a:t>
            </a:r>
            <a:r>
              <a:rPr kumimoji="0" lang="en-US" altLang="ro-RO" b="1" i="0" u="none" strike="noStrike" kern="1200" cap="none" spc="0" normalizeH="0" baseline="0" noProof="1">
                <a:latin typeface="Times New Roman" panose="02020603050405020304" pitchFamily="18" charset="0"/>
                <a:ea typeface="+mn-ea"/>
                <a:cs typeface="Calibri" panose="020F0502020204030204" pitchFamily="34" charset="0"/>
              </a:rPr>
              <a:t>4</a:t>
            </a:r>
            <a:r>
              <a:rPr kumimoji="0" lang="ro-RO" altLang="zh-CN" b="1" i="0" u="none" strike="noStrike" kern="1200" cap="none" spc="0" normalizeH="0" baseline="0" noProof="1">
                <a:latin typeface="Times New Roman" panose="02020603050405020304" pitchFamily="18" charset="0"/>
                <a:ea typeface="+mn-ea"/>
                <a:cs typeface="Calibri" panose="020F0502020204030204" pitchFamily="34" charset="0"/>
              </a:rPr>
              <a:t> LA DISCIPLINA ISTORIE</a:t>
            </a:r>
          </a:p>
          <a:p>
            <a:pPr marL="0" marR="0" indent="0" algn="ctr" defTabSz="914400" rtl="0" eaLnBrk="0" fontAlgn="base" latinLnBrk="0" hangingPunct="0">
              <a:lnSpc>
                <a:spcPct val="100000"/>
              </a:lnSpc>
              <a:spcBef>
                <a:spcPct val="0"/>
              </a:spcBef>
              <a:spcAft>
                <a:spcPct val="0"/>
              </a:spcAft>
              <a:buClrTx/>
              <a:buSzTx/>
              <a:buFontTx/>
              <a:buNone/>
            </a:pPr>
            <a:endParaRPr lang="ro-RO" altLang="zh-CN" sz="1400" b="1" noProof="1">
              <a:solidFill>
                <a:srgbClr val="FF0000"/>
              </a:solidFill>
              <a:effectLst>
                <a:outerShdw blurRad="38100" dist="38100" dir="2700000">
                  <a:srgbClr val="C0C0C0"/>
                </a:outerShdw>
              </a:effectLst>
              <a:latin typeface="Times New Roman" panose="02020603050405020304" pitchFamily="18" charset="0"/>
              <a:cs typeface="Calibri" panose="020F0502020204030204" pitchFamily="34" charset="0"/>
            </a:endParaRPr>
          </a:p>
          <a:p>
            <a:pPr marL="0" marR="0" indent="0" algn="just"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latin typeface="Times New Roman" panose="02020603050405020304" pitchFamily="18" charset="0"/>
                <a:ea typeface="+mn-ea"/>
                <a:cs typeface="Calibri" panose="020F0502020204030204" pitchFamily="34" charset="0"/>
              </a:rPr>
              <a:t>La clasele V-VIII se aplică programele școlare pentru disciplina  </a:t>
            </a:r>
            <a:r>
              <a:rPr kumimoji="0" lang="ro-RO" altLang="zh-CN" sz="1800" b="1" i="0" u="none" strike="noStrike" kern="1200" cap="none" spc="0" normalizeH="0" baseline="0" noProof="1">
                <a:latin typeface="Times New Roman" panose="02020603050405020304" pitchFamily="18" charset="0"/>
                <a:ea typeface="SimSun" panose="02010600030101010101" pitchFamily="2" charset="-122"/>
                <a:cs typeface="+mn-cs"/>
              </a:rPr>
              <a:t>ISTORIE, aprobate prin </a:t>
            </a:r>
            <a:r>
              <a:rPr kumimoji="0" lang="ro-RO" altLang="zh-CN" sz="1800" b="1" i="0" strike="noStrike" kern="1200" cap="none" spc="0" normalizeH="0" baseline="0" noProof="1">
                <a:latin typeface="Times New Roman" panose="02020603050405020304" pitchFamily="18" charset="0"/>
                <a:ea typeface="SimSun" panose="02010600030101010101" pitchFamily="2" charset="-122"/>
                <a:cs typeface="+mn-cs"/>
              </a:rPr>
              <a:t>OMEN nr. 3393/28.02.2017. </a:t>
            </a: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algn="just" eaLnBrk="0" hangingPunct="0"/>
            <a:r>
              <a:rPr kumimoji="0" lang="ro-RO" altLang="zh-CN" sz="1800" b="1" i="0" strike="noStrike" kern="1200" cap="none" spc="0" normalizeH="0" baseline="0" noProof="1">
                <a:latin typeface="Times New Roman" panose="02020603050405020304" pitchFamily="18" charset="0"/>
                <a:ea typeface="SimSun" panose="02010600030101010101" pitchFamily="2" charset="-122"/>
                <a:cs typeface="+mn-cs"/>
              </a:rPr>
              <a:t>Pot fi accesate la adresa: </a:t>
            </a:r>
            <a:r>
              <a:rPr kumimoji="0" lang="ro-RO" altLang="en-US" kern="1200" cap="none" spc="0" normalizeH="0" baseline="0" noProof="1">
                <a:latin typeface="Times New Roman" panose="02020603050405020304" pitchFamily="18" charset="0"/>
                <a:cs typeface="Times New Roman" panose="02020603050405020304" pitchFamily="18" charset="0"/>
                <a:sym typeface="+mn-ea"/>
                <a:hlinkClick r:id="rId3"/>
              </a:rPr>
              <a:t>https://www.rocnee.eu/index.php/dcee-oriz/curriculum-oriz/programe-scolare-front/programe-scolare-in-vigoare</a:t>
            </a:r>
            <a:r>
              <a:rPr kumimoji="0" lang="ro-RO" altLang="en-US" kern="1200" cap="none" spc="0" normalizeH="0" baseline="0" noProof="1">
                <a:latin typeface="Times New Roman" panose="02020603050405020304" pitchFamily="18" charset="0"/>
                <a:cs typeface="Times New Roman" panose="02020603050405020304" pitchFamily="18" charset="0"/>
                <a:sym typeface="+mn-ea"/>
              </a:rPr>
              <a:t> </a:t>
            </a:r>
            <a:endParaRPr kumimoji="0" lang="ro-RO" altLang="en-US" kern="1200" cap="none" spc="0" normalizeH="0" baseline="0" noProof="1">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46D1841E-F77F-A3EE-299A-76C72F13D92E}"/>
              </a:ext>
            </a:extLst>
          </p:cNvPr>
          <p:cNvSpPr txBox="1"/>
          <p:nvPr/>
        </p:nvSpPr>
        <p:spPr>
          <a:xfrm>
            <a:off x="242840" y="5940613"/>
            <a:ext cx="8432808" cy="838050"/>
          </a:xfrm>
          <a:prstGeom prst="rect">
            <a:avLst/>
          </a:prstGeom>
          <a:noFill/>
        </p:spPr>
        <p:txBody>
          <a:bodyPr wrap="square">
            <a:spAutoFit/>
          </a:bodyPr>
          <a:lstStyle/>
          <a:p>
            <a:pPr marR="0" algn="just"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lang="ro-RO" altLang="en-US" b="1" dirty="0">
                <a:latin typeface="Times New Roman" panose="02020603050405020304" pitchFamily="18" charset="0"/>
                <a:cs typeface="Times New Roman" panose="02020603050405020304" pitchFamily="18" charset="0"/>
                <a:sym typeface="+mn-ea"/>
              </a:rPr>
              <a:t>TOATE PROGRAMELE SCOLARE </a:t>
            </a:r>
            <a:r>
              <a:rPr lang="ro-RO" altLang="zh-CN" b="1" dirty="0">
                <a:latin typeface="Times New Roman" panose="02020603050405020304" pitchFamily="18" charset="0"/>
                <a:cs typeface="Times New Roman" panose="02020603050405020304" pitchFamily="18" charset="0"/>
                <a:sym typeface="+mn-ea"/>
              </a:rPr>
              <a:t>PENTRU ÎNVĂȚĂMÂNTUL </a:t>
            </a:r>
            <a:r>
              <a:rPr lang="en-US" altLang="ro-RO" b="1" dirty="0">
                <a:latin typeface="Times New Roman" panose="02020603050405020304" pitchFamily="18" charset="0"/>
                <a:cs typeface="Times New Roman" panose="02020603050405020304" pitchFamily="18" charset="0"/>
                <a:sym typeface="+mn-ea"/>
              </a:rPr>
              <a:t>LICEAL</a:t>
            </a:r>
            <a:r>
              <a:rPr lang="ro-RO" altLang="ro-RO" b="1" dirty="0">
                <a:latin typeface="Times New Roman" panose="02020603050405020304" pitchFamily="18" charset="0"/>
                <a:cs typeface="Times New Roman" panose="02020603050405020304" pitchFamily="18" charset="0"/>
                <a:sym typeface="+mn-ea"/>
              </a:rPr>
              <a:t> </a:t>
            </a:r>
            <a:r>
              <a:rPr lang="ro-RO" altLang="zh-CN" b="1" dirty="0">
                <a:latin typeface="Times New Roman" panose="02020603050405020304" pitchFamily="18" charset="0"/>
                <a:cs typeface="Times New Roman" panose="02020603050405020304" pitchFamily="18" charset="0"/>
                <a:sym typeface="+mn-ea"/>
              </a:rPr>
              <a:t>LA DISCIPLINA ISTORIE </a:t>
            </a:r>
            <a:r>
              <a:rPr lang="ro-RO" altLang="en-US" b="1" dirty="0">
                <a:latin typeface="Times New Roman" panose="02020603050405020304" pitchFamily="18" charset="0"/>
                <a:cs typeface="Times New Roman" panose="02020603050405020304" pitchFamily="18" charset="0"/>
                <a:sym typeface="+mn-ea"/>
              </a:rPr>
              <a:t>POT FI ACCESATE LA ADRESA:</a:t>
            </a:r>
            <a:endParaRPr lang="ro-RO" altLang="en-US" b="1" noProof="1">
              <a:latin typeface="Times New Roman" panose="02020603050405020304" pitchFamily="18" charset="0"/>
              <a:cs typeface="Times New Roman" panose="02020603050405020304" pitchFamily="18" charset="0"/>
              <a:sym typeface="+mn-ea"/>
            </a:endParaRPr>
          </a:p>
          <a:p>
            <a:pPr marL="273050" marR="0" indent="-273050" algn="just"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lang="ro-RO" altLang="en-US" dirty="0">
                <a:solidFill>
                  <a:srgbClr val="C00000"/>
                </a:solidFill>
                <a:latin typeface="Times New Roman" panose="02020603050405020304" pitchFamily="18" charset="0"/>
                <a:cs typeface="Times New Roman" panose="02020603050405020304" pitchFamily="18" charset="0"/>
                <a:sym typeface="+mn-ea"/>
                <a:hlinkClick r:id="rId4"/>
              </a:rPr>
              <a:t>https://www.rocnee.eu/index.php/dcee-oriz/curriculum-oriz</a:t>
            </a:r>
            <a:r>
              <a:rPr lang="ro-RO" altLang="en-US" dirty="0">
                <a:solidFill>
                  <a:srgbClr val="C00000"/>
                </a:solidFill>
                <a:latin typeface="Times New Roman" panose="02020603050405020304" pitchFamily="18" charset="0"/>
                <a:cs typeface="Times New Roman" panose="02020603050405020304" pitchFamily="18" charset="0"/>
                <a:sym typeface="+mn-ea"/>
              </a:rPr>
              <a:t> </a:t>
            </a:r>
            <a:endParaRPr lang="en-US" dirty="0"/>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8D74CA4-F266-7BE2-8424-2BDF80113E39}"/>
              </a:ext>
            </a:extLst>
          </p:cNvPr>
          <p:cNvSpPr txBox="1"/>
          <p:nvPr/>
        </p:nvSpPr>
        <p:spPr>
          <a:xfrm>
            <a:off x="457308" y="514076"/>
            <a:ext cx="8229384" cy="2185214"/>
          </a:xfrm>
          <a:prstGeom prst="rect">
            <a:avLst/>
          </a:prstGeom>
          <a:noFill/>
        </p:spPr>
        <p:txBody>
          <a:bodyPr wrap="square">
            <a:spAutoFit/>
          </a:bodyPr>
          <a:lstStyle/>
          <a:p>
            <a:pPr algn="ctr"/>
            <a:r>
              <a:rPr lang="en-US" sz="2400" b="1" dirty="0">
                <a:solidFill>
                  <a:srgbClr val="FF0000"/>
                </a:solidFill>
                <a:latin typeface="Times New Roman" panose="02020603050405020304" pitchFamily="18" charset="0"/>
                <a:cs typeface="Times New Roman" panose="02020603050405020304" pitchFamily="18" charset="0"/>
              </a:rPr>
              <a:t>NOUT</a:t>
            </a:r>
            <a:r>
              <a:rPr lang="ro-RO" sz="2400" b="1" dirty="0">
                <a:solidFill>
                  <a:srgbClr val="FF0000"/>
                </a:solidFill>
                <a:latin typeface="Times New Roman" panose="02020603050405020304" pitchFamily="18" charset="0"/>
                <a:cs typeface="Times New Roman" panose="02020603050405020304" pitchFamily="18" charset="0"/>
              </a:rPr>
              <a:t>ĂȚI 2023</a:t>
            </a:r>
            <a:endParaRPr lang="en-US" sz="2400" b="1" dirty="0">
              <a:solidFill>
                <a:srgbClr val="FF0000"/>
              </a:solidFill>
              <a:latin typeface="Times New Roman" panose="02020603050405020304" pitchFamily="18" charset="0"/>
              <a:cs typeface="Times New Roman" panose="02020603050405020304" pitchFamily="18" charset="0"/>
            </a:endParaRPr>
          </a:p>
          <a:p>
            <a:pPr algn="ctr"/>
            <a:endParaRPr lang="ro-RO" b="1" dirty="0">
              <a:latin typeface="Times New Roman" panose="02020603050405020304" pitchFamily="18" charset="0"/>
              <a:cs typeface="Times New Roman" panose="02020603050405020304" pitchFamily="18" charset="0"/>
            </a:endParaRPr>
          </a:p>
          <a:p>
            <a:pPr algn="ctr"/>
            <a:r>
              <a:rPr lang="en-US" b="1" dirty="0" err="1">
                <a:latin typeface="Times New Roman" panose="02020603050405020304" pitchFamily="18" charset="0"/>
                <a:cs typeface="Times New Roman" panose="02020603050405020304" pitchFamily="18" charset="0"/>
              </a:rPr>
              <a:t>Programa</a:t>
            </a:r>
            <a:r>
              <a:rPr lang="en-US" b="1" dirty="0">
                <a:latin typeface="Times New Roman" panose="02020603050405020304" pitchFamily="18" charset="0"/>
                <a:cs typeface="Times New Roman" panose="02020603050405020304" pitchFamily="18" charset="0"/>
              </a:rPr>
              <a:t> </a:t>
            </a:r>
            <a:r>
              <a:rPr lang="ro-RO" altLang="en-US" b="1" dirty="0">
                <a:latin typeface="Times New Roman" panose="02020603050405020304" pitchFamily="18" charset="0"/>
                <a:cs typeface="Times New Roman" panose="02020603050405020304" pitchFamily="18" charset="0"/>
              </a:rPr>
              <a:t>ș</a:t>
            </a:r>
            <a:r>
              <a:rPr lang="en-US" b="1" dirty="0">
                <a:latin typeface="Times New Roman" panose="02020603050405020304" pitchFamily="18" charset="0"/>
                <a:cs typeface="Times New Roman" panose="02020603050405020304" pitchFamily="18" charset="0"/>
              </a:rPr>
              <a:t>colar</a:t>
            </a:r>
            <a:r>
              <a:rPr lang="ro-RO" altLang="en-US" b="1" dirty="0">
                <a:latin typeface="Times New Roman" panose="02020603050405020304" pitchFamily="18" charset="0"/>
                <a:cs typeface="Times New Roman" panose="02020603050405020304" pitchFamily="18" charset="0"/>
              </a:rPr>
              <a:t>ă</a:t>
            </a:r>
            <a:endParaRPr lang="ro-RO" b="1" dirty="0">
              <a:latin typeface="Times New Roman" panose="02020603050405020304" pitchFamily="18" charset="0"/>
              <a:cs typeface="Times New Roman" panose="02020603050405020304" pitchFamily="18" charset="0"/>
            </a:endParaRPr>
          </a:p>
          <a:p>
            <a:pPr algn="ctr"/>
            <a:r>
              <a:rPr lang="en-US" b="1" i="1" dirty="0" err="1">
                <a:latin typeface="Times New Roman" panose="02020603050405020304" pitchFamily="18" charset="0"/>
                <a:cs typeface="Times New Roman" panose="02020603050405020304" pitchFamily="18" charset="0"/>
              </a:rPr>
              <a:t>Istoria</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evreilor</a:t>
            </a:r>
            <a:r>
              <a:rPr lang="en-US" b="1" i="1" dirty="0">
                <a:latin typeface="Times New Roman" panose="02020603050405020304" pitchFamily="18" charset="0"/>
                <a:cs typeface="Times New Roman" panose="02020603050405020304" pitchFamily="18" charset="0"/>
              </a:rPr>
              <a:t>.</a:t>
            </a:r>
            <a:r>
              <a:rPr lang="ro-RO" alt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Holocaustul</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clasa</a:t>
            </a:r>
            <a:r>
              <a:rPr lang="en-US" b="1" i="1" dirty="0">
                <a:latin typeface="Times New Roman" panose="02020603050405020304" pitchFamily="18" charset="0"/>
                <a:cs typeface="Times New Roman" panose="02020603050405020304" pitchFamily="18" charset="0"/>
              </a:rPr>
              <a:t> a XI-a/a XII-a, </a:t>
            </a:r>
            <a:r>
              <a:rPr lang="ro-RO" altLang="en-US" b="1" i="1" dirty="0">
                <a:latin typeface="Times New Roman" panose="02020603050405020304" pitchFamily="18" charset="0"/>
                <a:cs typeface="Times New Roman" panose="02020603050405020304" pitchFamily="18" charset="0"/>
              </a:rPr>
              <a:t>î</a:t>
            </a:r>
            <a:r>
              <a:rPr lang="en-US" b="1" i="1" dirty="0" err="1">
                <a:latin typeface="Times New Roman" panose="02020603050405020304" pitchFamily="18" charset="0"/>
                <a:cs typeface="Times New Roman" panose="02020603050405020304" pitchFamily="18" charset="0"/>
              </a:rPr>
              <a:t>nv</a:t>
            </a:r>
            <a:r>
              <a:rPr lang="ro-RO" altLang="en-US" b="1" i="1" dirty="0" err="1">
                <a:latin typeface="Times New Roman" panose="02020603050405020304" pitchFamily="18" charset="0"/>
                <a:cs typeface="Times New Roman" panose="02020603050405020304" pitchFamily="18" charset="0"/>
              </a:rPr>
              <a:t>ăță</a:t>
            </a:r>
            <a:r>
              <a:rPr lang="en-US" b="1" i="1" dirty="0">
                <a:latin typeface="Times New Roman" panose="02020603050405020304" pitchFamily="18" charset="0"/>
                <a:cs typeface="Times New Roman" panose="02020603050405020304" pitchFamily="18" charset="0"/>
              </a:rPr>
              <a:t>m</a:t>
            </a:r>
            <a:r>
              <a:rPr lang="ro-RO" altLang="en-US" b="1" i="1" dirty="0">
                <a:latin typeface="Times New Roman" panose="02020603050405020304" pitchFamily="18" charset="0"/>
                <a:cs typeface="Times New Roman" panose="02020603050405020304" pitchFamily="18" charset="0"/>
              </a:rPr>
              <a:t>â</a:t>
            </a:r>
            <a:r>
              <a:rPr lang="en-US" b="1" i="1" dirty="0" err="1">
                <a:latin typeface="Times New Roman" panose="02020603050405020304" pitchFamily="18" charset="0"/>
                <a:cs typeface="Times New Roman" panose="02020603050405020304" pitchFamily="18" charset="0"/>
              </a:rPr>
              <a:t>nt</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liceal</a:t>
            </a:r>
            <a:r>
              <a:rPr lang="en-US" b="1" i="1" dirty="0">
                <a:latin typeface="Times New Roman" panose="02020603050405020304" pitchFamily="18" charset="0"/>
                <a:cs typeface="Times New Roman" panose="02020603050405020304" pitchFamily="18" charset="0"/>
              </a:rPr>
              <a:t> </a:t>
            </a:r>
            <a:r>
              <a:rPr lang="ro-RO" altLang="en-US" b="1" i="1" dirty="0">
                <a:latin typeface="Times New Roman" panose="02020603050405020304" pitchFamily="18" charset="0"/>
                <a:cs typeface="Times New Roman" panose="02020603050405020304" pitchFamily="18" charset="0"/>
              </a:rPr>
              <a:t>ș</a:t>
            </a:r>
            <a:r>
              <a:rPr lang="en-US" b="1" i="1" dirty="0" err="1">
                <a:latin typeface="Times New Roman" panose="02020603050405020304" pitchFamily="18" charset="0"/>
                <a:cs typeface="Times New Roman" panose="02020603050405020304" pitchFamily="18" charset="0"/>
              </a:rPr>
              <a:t>i</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profesional</a:t>
            </a:r>
            <a:endParaRPr lang="en-US" b="1" i="1" dirty="0">
              <a:latin typeface="Times New Roman" panose="02020603050405020304" pitchFamily="18" charset="0"/>
              <a:cs typeface="Times New Roman" panose="02020603050405020304" pitchFamily="18" charset="0"/>
            </a:endParaRPr>
          </a:p>
          <a:p>
            <a:r>
              <a:rPr lang="ro-RO" altLang="en-US" dirty="0">
                <a:latin typeface="Times New Roman" panose="02020603050405020304" pitchFamily="18" charset="0"/>
                <a:cs typeface="Times New Roman" panose="02020603050405020304" pitchFamily="18" charset="0"/>
              </a:rPr>
              <a:t>Poate fi accesată la adresa:</a:t>
            </a:r>
            <a:endParaRPr lang="en-US"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hlinkClick r:id="rId2"/>
              </a:rPr>
              <a:t>https://www.rocnee.eu/images/rocnee/fisiere/programe_scolare/inv_liceal_profesional/OME_5344_09082023_Istoria_evreilor.Holocaustul.pdf</a:t>
            </a:r>
            <a:r>
              <a:rPr lang="ro-RO"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52411DF5-33DC-D6A1-3F2D-52AC2A0D2E3B}"/>
              </a:ext>
            </a:extLst>
          </p:cNvPr>
          <p:cNvSpPr txBox="1"/>
          <p:nvPr/>
        </p:nvSpPr>
        <p:spPr>
          <a:xfrm>
            <a:off x="94629" y="2895614"/>
            <a:ext cx="8610494" cy="1643527"/>
          </a:xfrm>
          <a:prstGeom prst="rect">
            <a:avLst/>
          </a:prstGeom>
          <a:noFill/>
        </p:spPr>
        <p:txBody>
          <a:bodyPr wrap="square">
            <a:spAutoFit/>
          </a:bodyPr>
          <a:lstStyle/>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Planificarea </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şi proiectarea didactică</a:t>
            </a:r>
          </a:p>
          <a:p>
            <a:pPr marL="457200" marR="0" indent="-457200" defTabSz="914400" rtl="0" eaLnBrk="1" fontAlgn="base" latinLnBrk="0" hangingPunct="1">
              <a:lnSpc>
                <a:spcPct val="90000"/>
              </a:lnSpc>
              <a:spcBef>
                <a:spcPct val="0"/>
              </a:spcBef>
              <a:spcAft>
                <a:spcPct val="0"/>
              </a:spcAft>
              <a:buClr>
                <a:srgbClr val="FFFF99"/>
              </a:buClr>
              <a:buSzTx/>
              <a:buFont typeface="Arial" panose="020B0604020202020204" pitchFamily="34" charset="0"/>
              <a:buChar char="•"/>
            </a:pPr>
            <a:r>
              <a:rPr kumimoji="0" lang="ro-RO" altLang="en-US" sz="1800" b="1" i="0" u="none" strike="noStrike" kern="1200" cap="none" spc="0" normalizeH="0" baseline="0" noProof="1">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Elaborarea planificării calendaristice</a:t>
            </a:r>
            <a:endParaRPr lang="ro-RO" altLang="en-US" sz="1800" b="1"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457200" marR="0" indent="-457200" defTabSz="914400" rtl="0" eaLnBrk="1" fontAlgn="base" latinLnBrk="0" hangingPunct="1">
              <a:lnSpc>
                <a:spcPct val="90000"/>
              </a:lnSpc>
              <a:spcBef>
                <a:spcPct val="0"/>
              </a:spcBef>
              <a:spcAft>
                <a:spcPct val="0"/>
              </a:spcAft>
              <a:buClr>
                <a:srgbClr val="FFFF99"/>
              </a:buClr>
              <a:buSzTx/>
              <a:buFont typeface="Arial" panose="020B0604020202020204" pitchFamily="34" charset="0"/>
              <a:buChar char="•"/>
            </a:pPr>
            <a:r>
              <a:rPr kumimoji="0" lang="ro-RO" altLang="zh-CN" sz="1800" b="1" i="0" u="none" strike="noStrike" kern="1200" cap="none" spc="0" normalizeH="0" baseline="0" noProof="1">
                <a:effectLst>
                  <a:outerShdw blurRad="38100" dist="38100" dir="2700000">
                    <a:srgbClr val="C0C0C0"/>
                  </a:outerShdw>
                </a:effectLst>
                <a:latin typeface="Times New Roman" panose="02020603050405020304" pitchFamily="18" charset="0"/>
                <a:ea typeface="SimSun" panose="02010600030101010101" pitchFamily="2" charset="-122"/>
                <a:cs typeface="+mn-cs"/>
              </a:rPr>
              <a:t>Proiectarea unităţi</a:t>
            </a:r>
            <a:r>
              <a:rPr kumimoji="0" lang="en-US" altLang="zh-CN" sz="1800" b="1" i="0" u="none" strike="noStrike" kern="1200" cap="none" spc="0" normalizeH="0" baseline="0" noProof="1">
                <a:effectLst>
                  <a:outerShdw blurRad="38100" dist="38100" dir="2700000">
                    <a:srgbClr val="C0C0C0"/>
                  </a:outerShdw>
                </a:effectLst>
                <a:latin typeface="Times New Roman" panose="02020603050405020304" pitchFamily="18" charset="0"/>
                <a:ea typeface="SimSun" panose="02010600030101010101" pitchFamily="2" charset="-122"/>
                <a:cs typeface="+mn-cs"/>
              </a:rPr>
              <a:t>lor</a:t>
            </a:r>
            <a:r>
              <a:rPr kumimoji="0" lang="ro-RO" altLang="zh-CN" sz="1800" b="1" i="0" u="none" strike="noStrike" kern="1200" cap="none" spc="0" normalizeH="0" baseline="0" noProof="1">
                <a:effectLst>
                  <a:outerShdw blurRad="38100" dist="38100" dir="2700000">
                    <a:srgbClr val="C0C0C0"/>
                  </a:outerShdw>
                </a:effectLst>
                <a:latin typeface="Times New Roman" panose="02020603050405020304" pitchFamily="18" charset="0"/>
                <a:ea typeface="SimSun" panose="02010600030101010101" pitchFamily="2" charset="-122"/>
                <a:cs typeface="+mn-cs"/>
              </a:rPr>
              <a:t> de învăţare</a:t>
            </a:r>
          </a:p>
          <a:p>
            <a:pPr marL="457200" marR="0" indent="-457200" defTabSz="914400" rtl="0" eaLnBrk="1" fontAlgn="base" latinLnBrk="0" hangingPunct="1">
              <a:lnSpc>
                <a:spcPct val="90000"/>
              </a:lnSpc>
              <a:spcBef>
                <a:spcPct val="0"/>
              </a:spcBef>
              <a:spcAft>
                <a:spcPct val="0"/>
              </a:spcAft>
              <a:buClr>
                <a:srgbClr val="FFFF99"/>
              </a:buClr>
              <a:buSzTx/>
              <a:buFont typeface="Arial" panose="020B0604020202020204" pitchFamily="34" charset="0"/>
              <a:buChar char="•"/>
            </a:pPr>
            <a:endParaRPr lang="ro-RO" altLang="zh-CN" sz="1800" b="1" noProof="1">
              <a:effectLst>
                <a:outerShdw blurRad="38100" dist="38100" dir="2700000">
                  <a:srgbClr val="C0C0C0"/>
                </a:outerShdw>
              </a:effectLst>
              <a:latin typeface="Times New Roman" panose="02020603050405020304" pitchFamily="18" charset="0"/>
              <a:ea typeface="SimSun" panose="02010600030101010101" pitchFamily="2" charset="-122"/>
            </a:endParaRPr>
          </a:p>
          <a:p>
            <a:pPr marR="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zh-CN"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Recomandare</a:t>
            </a:r>
            <a:endParaRPr lang="ro-RO" altLang="zh-CN" sz="2000" b="1"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endParaRPr>
          </a:p>
          <a:p>
            <a:pPr marL="457200" marR="0" indent="-457200" defTabSz="914400" rtl="0" eaLnBrk="1" fontAlgn="base" latinLnBrk="0" hangingPunct="1">
              <a:lnSpc>
                <a:spcPct val="90000"/>
              </a:lnSpc>
              <a:spcBef>
                <a:spcPct val="0"/>
              </a:spcBef>
              <a:spcAft>
                <a:spcPct val="0"/>
              </a:spcAft>
              <a:buClr>
                <a:srgbClr val="FFFF99"/>
              </a:buClr>
              <a:buSzTx/>
              <a:buFont typeface="Arial" panose="020B0604020202020204" pitchFamily="34" charset="0"/>
              <a:buChar char="•"/>
            </a:pPr>
            <a:r>
              <a:rPr kumimoji="0" lang="ro-RO" altLang="en-US" sz="1800" b="1" i="0" u="none" strike="noStrike" kern="1200" cap="none" spc="0" normalizeH="0" baseline="0" noProof="1">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Schița lecției, pentru cei aflați în primii 3 ani de activitate</a:t>
            </a: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12</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609600" y="838200"/>
            <a:ext cx="7924800" cy="646331"/>
          </a:xfrm>
          <a:prstGeom prst="rect">
            <a:avLst/>
          </a:prstGeom>
        </p:spPr>
        <p:txBody>
          <a:bodyPr wrap="square">
            <a:spAutoFit/>
          </a:bodyPr>
          <a:lstStyle/>
          <a:p>
            <a:pPr marL="457200" marR="0" indent="-457200" defTabSz="914400" rtl="0" eaLnBrk="1" fontAlgn="base" latinLnBrk="0" hangingPunct="1">
              <a:lnSpc>
                <a:spcPct val="90000"/>
              </a:lnSpc>
              <a:spcBef>
                <a:spcPct val="0"/>
              </a:spcBef>
              <a:spcAft>
                <a:spcPct val="0"/>
              </a:spcAft>
              <a:buClr>
                <a:srgbClr val="FFFF99"/>
              </a:buClr>
              <a:buSzTx/>
              <a:buFont typeface="Arial" panose="020B0604020202020204" pitchFamily="34" charset="0"/>
              <a:buChar char="•"/>
            </a:pPr>
            <a:endParaRPr lang="ro-RO" altLang="en-US" sz="2000" b="1"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457200" marR="0" indent="-457200" defTabSz="914400" rtl="0" eaLnBrk="1" fontAlgn="base" latinLnBrk="0" hangingPunct="1">
              <a:lnSpc>
                <a:spcPct val="90000"/>
              </a:lnSpc>
              <a:spcBef>
                <a:spcPct val="0"/>
              </a:spcBef>
              <a:spcAft>
                <a:spcPct val="0"/>
              </a:spcAft>
              <a:buClr>
                <a:srgbClr val="FFFF99"/>
              </a:buClr>
              <a:buSzTx/>
              <a:buFont typeface="Arial" panose="020B0604020202020204" pitchFamily="34" charset="0"/>
              <a:buChar char="•"/>
            </a:pPr>
            <a:endParaRPr kumimoji="0" lang="ro-RO" altLang="en-US" sz="2000" b="1" i="0" u="none" strike="noStrike" kern="1200" cap="none" spc="0" normalizeH="0" baseline="0" noProof="1">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
        <p:nvSpPr>
          <p:cNvPr id="4" name="TextBox 3">
            <a:extLst>
              <a:ext uri="{FF2B5EF4-FFF2-40B4-BE49-F238E27FC236}">
                <a16:creationId xmlns:a16="http://schemas.microsoft.com/office/drawing/2014/main" id="{2A9218AC-F3A1-7964-2DE6-82C3D14315CD}"/>
              </a:ext>
            </a:extLst>
          </p:cNvPr>
          <p:cNvSpPr txBox="1"/>
          <p:nvPr/>
        </p:nvSpPr>
        <p:spPr>
          <a:xfrm>
            <a:off x="228716" y="659715"/>
            <a:ext cx="8381778" cy="4462760"/>
          </a:xfrm>
          <a:prstGeom prst="rect">
            <a:avLst/>
          </a:prstGeom>
          <a:noFill/>
        </p:spPr>
        <p:txBody>
          <a:bodyPr wrap="square">
            <a:spAutoFit/>
          </a:bodyPr>
          <a:lstStyle/>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2000" b="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PLANIFICAREA CALENDARISTICĂ</a:t>
            </a:r>
          </a:p>
          <a:p>
            <a:pPr marL="0" marR="0" indent="457200" algn="ctr" defTabSz="914400" rtl="0" eaLnBrk="0" fontAlgn="base" latinLnBrk="0" hangingPunct="0">
              <a:lnSpc>
                <a:spcPct val="100000"/>
              </a:lnSpc>
              <a:spcBef>
                <a:spcPct val="0"/>
              </a:spcBef>
              <a:spcAft>
                <a:spcPct val="0"/>
              </a:spcAft>
              <a:buClrTx/>
              <a:buSzTx/>
              <a:buFontTx/>
              <a:buNone/>
            </a:pPr>
            <a:endParaRPr kumimoji="0" lang="ro-RO" altLang="en-US" sz="1400" b="1"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457200" algn="just" defTabSz="914400" rtl="0" eaLnBrk="0" fontAlgn="base" latinLnBrk="0" hangingPunct="0">
              <a:lnSpc>
                <a:spcPct val="100000"/>
              </a:lnSpc>
              <a:spcBef>
                <a:spcPct val="0"/>
              </a:spcBef>
              <a:spcAft>
                <a:spcPct val="0"/>
              </a:spcAft>
              <a:buClrTx/>
              <a:buSzTx/>
              <a:buFontTx/>
              <a:buNone/>
            </a:pP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Planificarea calendaristică reprezintă un document proiectiv, necesar realizării activităţilor didactice care permite asocierea, într-un mod personalizat, a elementelor programei (competenţe specifice şi conţinuturi), în cadrul unităţilor de învăţare. Acestora le sunt alocate unităţi de timp (număr de ore şi săptămâni) considerate ca optime de către cadrul didactic, pe parcursul unui an şcolar.</a:t>
            </a:r>
          </a:p>
          <a:p>
            <a:pPr marL="0" marR="0" indent="457200" algn="just" defTabSz="914400" rtl="0" eaLnBrk="0" fontAlgn="base" latinLnBrk="0" hangingPunct="0">
              <a:lnSpc>
                <a:spcPct val="100000"/>
              </a:lnSpc>
              <a:spcBef>
                <a:spcPct val="0"/>
              </a:spcBef>
              <a:spcAft>
                <a:spcPct val="0"/>
              </a:spcAft>
              <a:buClrTx/>
              <a:buSzTx/>
              <a:buFontTx/>
              <a:buNone/>
            </a:pP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În elaborarea planificării calendaristice </a:t>
            </a:r>
            <a:r>
              <a:rPr kumimoji="0" lang="ro-RO" altLang="en-US" sz="1400" b="1"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programa şcolară reprezintă documentul de referinţă</a:t>
            </a: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 După lectura atentă şi integrală a programei şcolare, elaborarea planificării calendaristice presupune parcurgerea următoarelor etape:</a:t>
            </a:r>
          </a:p>
          <a:p>
            <a:pPr marR="0" algn="just" defTabSz="914400" rtl="0" eaLnBrk="0" fontAlgn="base" latinLnBrk="0" hangingPunct="0">
              <a:lnSpc>
                <a:spcPct val="100000"/>
              </a:lnSpc>
              <a:spcBef>
                <a:spcPct val="0"/>
              </a:spcBef>
              <a:spcAft>
                <a:spcPct val="0"/>
              </a:spcAft>
              <a:buClrTx/>
              <a:buSzTx/>
              <a:buFontTx/>
              <a:buNone/>
            </a:pPr>
            <a:r>
              <a:rPr kumimoji="0" lang="ro-RO" altLang="en-US" sz="1400" b="1"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1.asocierea competenţelor specifice şi a conţinuturilor prezentate în programa şcolară;</a:t>
            </a:r>
            <a:endPar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endParaRPr>
          </a:p>
          <a:p>
            <a:pPr marR="0" algn="just" defTabSz="914400" rtl="0" eaLnBrk="0" fontAlgn="base" latinLnBrk="0" hangingPunct="0">
              <a:lnSpc>
                <a:spcPct val="100000"/>
              </a:lnSpc>
              <a:spcBef>
                <a:spcPct val="0"/>
              </a:spcBef>
              <a:spcAft>
                <a:spcPct val="0"/>
              </a:spcAft>
              <a:buClrTx/>
              <a:buSzTx/>
              <a:buFontTx/>
              <a:buNone/>
            </a:pPr>
            <a:r>
              <a:rPr kumimoji="0" lang="ro-RO" altLang="en-US" sz="1400" b="1"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2.stabilirea unităţilor de învăţare;</a:t>
            </a:r>
            <a:endPar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endParaRPr>
          </a:p>
          <a:p>
            <a:pPr marR="0" algn="just" defTabSz="914400" rtl="0" eaLnBrk="0" fontAlgn="base" latinLnBrk="0" hangingPunct="0">
              <a:lnSpc>
                <a:spcPct val="100000"/>
              </a:lnSpc>
              <a:spcBef>
                <a:spcPct val="0"/>
              </a:spcBef>
              <a:spcAft>
                <a:spcPct val="0"/>
              </a:spcAft>
              <a:buClrTx/>
              <a:buSzTx/>
              <a:buFontTx/>
              <a:buNone/>
            </a:pPr>
            <a:r>
              <a:rPr kumimoji="0" lang="ro-RO" altLang="en-US" sz="1400" b="1"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3.stabilirea succesiunii parcurgerii unităţilor de învăţare;</a:t>
            </a:r>
            <a:endPar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endParaRPr>
          </a:p>
          <a:p>
            <a:pPr marR="0" algn="just" defTabSz="914400" rtl="0" eaLnBrk="0" fontAlgn="base" latinLnBrk="0" hangingPunct="0">
              <a:lnSpc>
                <a:spcPct val="100000"/>
              </a:lnSpc>
              <a:spcBef>
                <a:spcPct val="0"/>
              </a:spcBef>
              <a:spcAft>
                <a:spcPct val="0"/>
              </a:spcAft>
              <a:buClrTx/>
              <a:buSzTx/>
              <a:buFontTx/>
              <a:buAutoNum type="arabicPeriod" startAt="4"/>
            </a:pPr>
            <a:r>
              <a:rPr kumimoji="0" lang="ro-RO" altLang="en-US" sz="1400" b="1"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stabilirea bugetului de timp necesar pentru fiecare unitate de învăţare.</a:t>
            </a:r>
          </a:p>
          <a:p>
            <a:pPr marR="0" algn="just" defTabSz="914400" rtl="0" eaLnBrk="0" fontAlgn="base" latinLnBrk="0" hangingPunct="0">
              <a:lnSpc>
                <a:spcPct val="100000"/>
              </a:lnSpc>
              <a:spcBef>
                <a:spcPct val="0"/>
              </a:spcBef>
              <a:spcAft>
                <a:spcPct val="0"/>
              </a:spcAft>
              <a:buClrTx/>
              <a:buSzTx/>
            </a:pPr>
            <a:endParaRPr kumimoji="0" lang="ro-RO" altLang="en-US" sz="1400" b="1" i="0" u="none" strike="noStrike" kern="1200" cap="none" spc="0" normalizeH="0" baseline="0" noProof="1">
              <a:solidFill>
                <a:schemeClr val="tx1"/>
              </a:solidFill>
              <a:latin typeface="Times New Roman" panose="02020603050405020304" pitchFamily="18" charset="0"/>
              <a:cs typeface="Times New Roman" panose="02020603050405020304" pitchFamily="18" charset="0"/>
            </a:endParaRPr>
          </a:p>
          <a:p>
            <a:pPr marL="0" marR="0" indent="457200" algn="just" defTabSz="914400" rtl="0" eaLnBrk="0" fontAlgn="base" latinLnBrk="0" hangingPunct="0">
              <a:lnSpc>
                <a:spcPct val="100000"/>
              </a:lnSpc>
              <a:spcBef>
                <a:spcPct val="0"/>
              </a:spcBef>
              <a:spcAft>
                <a:spcPct val="0"/>
              </a:spcAft>
              <a:buClrTx/>
              <a:buSzTx/>
              <a:buFontTx/>
              <a:buNone/>
            </a:pP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Planificarea calendaristică anuală </a:t>
            </a:r>
            <a:r>
              <a:rPr kumimoji="0" lang="ro-RO" altLang="en-US" sz="1400" b="1"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nu se realizează pe baza manualelor şcolare</a:t>
            </a: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 acestea fiind materiale curriculare adresate elevilor. </a:t>
            </a:r>
          </a:p>
          <a:p>
            <a:pPr marL="0" marR="0" indent="457200" algn="just" defTabSz="914400" rtl="0" eaLnBrk="0" fontAlgn="base" latinLnBrk="0" hangingPunct="0">
              <a:lnSpc>
                <a:spcPct val="100000"/>
              </a:lnSpc>
              <a:spcBef>
                <a:spcPct val="0"/>
              </a:spcBef>
              <a:spcAft>
                <a:spcPct val="0"/>
              </a:spcAft>
              <a:buClrTx/>
              <a:buSzTx/>
              <a:buFontTx/>
              <a:buNone/>
            </a:pP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Structura anului şcolar se aprobă anual, prin ordin al ministrului educaţiei. Pentru anul şcolar 202</a:t>
            </a:r>
            <a:r>
              <a:rPr kumimoji="0" lang="en-US" altLang="ro-RO"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3</a:t>
            </a: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-202</a:t>
            </a:r>
            <a:r>
              <a:rPr kumimoji="0" lang="en-US" altLang="ro-RO"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4</a:t>
            </a: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 vezi </a:t>
            </a:r>
            <a:r>
              <a:rPr kumimoji="0" lang="ro-RO" altLang="en-US" sz="1400" b="1" i="0" u="none" strike="noStrike" kern="1200" cap="none" spc="0" normalizeH="0" baseline="0" noProof="1">
                <a:solidFill>
                  <a:srgbClr val="740000"/>
                </a:solidFill>
                <a:latin typeface="Times New Roman" panose="02020603050405020304" pitchFamily="18" charset="0"/>
                <a:cs typeface="Times New Roman" panose="02020603050405020304" pitchFamily="18" charset="0"/>
              </a:rPr>
              <a:t>O</a:t>
            </a:r>
            <a:r>
              <a:rPr kumimoji="0" lang="en-US" altLang="en-US" sz="1400" b="1" i="0" u="none" strike="noStrike" kern="1200" cap="none" spc="0" normalizeH="0" baseline="0" noProof="1">
                <a:solidFill>
                  <a:srgbClr val="740000"/>
                </a:solidFill>
                <a:latin typeface="Times New Roman" panose="02020603050405020304" pitchFamily="18" charset="0"/>
                <a:cs typeface="Times New Roman" panose="02020603050405020304" pitchFamily="18" charset="0"/>
              </a:rPr>
              <a:t>ME </a:t>
            </a:r>
            <a:r>
              <a:rPr kumimoji="0" lang="ro-RO" altLang="en-US" sz="1400" b="1" i="0" u="none" strike="noStrike" kern="1200" cap="none" spc="0" normalizeH="0" baseline="0" noProof="1">
                <a:solidFill>
                  <a:srgbClr val="740000"/>
                </a:solidFill>
                <a:latin typeface="Times New Roman" panose="02020603050405020304" pitchFamily="18" charset="0"/>
                <a:cs typeface="Times New Roman" panose="02020603050405020304" pitchFamily="18" charset="0"/>
              </a:rPr>
              <a:t>nr. 3</a:t>
            </a:r>
            <a:r>
              <a:rPr kumimoji="0" lang="en-US" altLang="ro-RO" sz="1400" b="1" i="0" u="none" strike="noStrike" kern="1200" cap="none" spc="0" normalizeH="0" baseline="0" noProof="1">
                <a:solidFill>
                  <a:srgbClr val="740000"/>
                </a:solidFill>
                <a:latin typeface="Times New Roman" panose="02020603050405020304" pitchFamily="18" charset="0"/>
                <a:cs typeface="Times New Roman" panose="02020603050405020304" pitchFamily="18" charset="0"/>
              </a:rPr>
              <a:t>800</a:t>
            </a:r>
            <a:r>
              <a:rPr kumimoji="0" lang="en-US" altLang="en-US" sz="1400" b="1" i="0" u="none" strike="noStrike" kern="1200" cap="none" spc="0" normalizeH="0" baseline="0" noProof="1">
                <a:solidFill>
                  <a:srgbClr val="740000"/>
                </a:solidFill>
                <a:latin typeface="Times New Roman" panose="02020603050405020304" pitchFamily="18" charset="0"/>
                <a:cs typeface="Times New Roman" panose="02020603050405020304" pitchFamily="18" charset="0"/>
              </a:rPr>
              <a:t>/9.03.2023</a:t>
            </a:r>
            <a:r>
              <a:rPr lang="ro-RO" altLang="en-US" sz="1400" b="1" noProof="1">
                <a:solidFill>
                  <a:srgbClr val="740000"/>
                </a:solidFill>
                <a:latin typeface="Times New Roman" panose="02020603050405020304" pitchFamily="18" charset="0"/>
                <a:cs typeface="Times New Roman" panose="02020603050405020304" pitchFamily="18" charset="0"/>
              </a:rPr>
              <a:t> - </a:t>
            </a: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disponibil la adresa:</a:t>
            </a:r>
          </a:p>
          <a:p>
            <a:pPr marL="0" marR="0" algn="ctr" defTabSz="914400" rtl="0" eaLnBrk="0" fontAlgn="base" latinLnBrk="0" hangingPunct="0">
              <a:lnSpc>
                <a:spcPct val="100000"/>
              </a:lnSpc>
              <a:spcBef>
                <a:spcPct val="0"/>
              </a:spcBef>
              <a:spcAft>
                <a:spcPct val="0"/>
              </a:spcAft>
              <a:buClrTx/>
              <a:buSzTx/>
              <a:buFontTx/>
            </a:pP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hlinkClick r:id="rId2"/>
              </a:rPr>
              <a:t>https://www.edu.ro/sites/default/files/_fi%C8%99iere/Legislatie/2023/OM_3800_2023_structura_an_scolar_2023_2024.pdf</a:t>
            </a:r>
            <a:r>
              <a:rPr kumimoji="0" lang="ro-RO" altLang="en-US" sz="1400"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rPr>
              <a:t> </a:t>
            </a:r>
            <a:endParaRPr kumimoji="0" lang="ro-RO" altLang="en-US" b="0" i="0" u="none" strike="noStrike" kern="1200" cap="none" spc="0" normalizeH="0" baseline="0" noProof="1">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13</a:t>
            </a:fld>
            <a:endParaRPr lang="en-US" altLang="en-US" sz="1400" b="1" dirty="0">
              <a:solidFill>
                <a:srgbClr val="FFFFFF"/>
              </a:solidFill>
              <a:latin typeface="Arial Black" panose="020B0A04020102020204" pitchFamily="34" charset="0"/>
            </a:endParaRPr>
          </a:p>
        </p:txBody>
      </p:sp>
      <p:graphicFrame>
        <p:nvGraphicFramePr>
          <p:cNvPr id="30723" name="Table 30722"/>
          <p:cNvGraphicFramePr/>
          <p:nvPr>
            <p:extLst>
              <p:ext uri="{D42A27DB-BD31-4B8C-83A1-F6EECF244321}">
                <p14:modId xmlns:p14="http://schemas.microsoft.com/office/powerpoint/2010/main" val="929056479"/>
              </p:ext>
            </p:extLst>
          </p:nvPr>
        </p:nvGraphicFramePr>
        <p:xfrm>
          <a:off x="381000" y="838200"/>
          <a:ext cx="8229600" cy="2133611"/>
        </p:xfrm>
        <a:graphic>
          <a:graphicData uri="http://schemas.openxmlformats.org/drawingml/2006/table">
            <a:tbl>
              <a:tblPr/>
              <a:tblGrid>
                <a:gridCol w="1863725">
                  <a:extLst>
                    <a:ext uri="{9D8B030D-6E8A-4147-A177-3AD203B41FA5}">
                      <a16:colId xmlns:a16="http://schemas.microsoft.com/office/drawing/2014/main" val="20000"/>
                    </a:ext>
                  </a:extLst>
                </a:gridCol>
                <a:gridCol w="1171575">
                  <a:extLst>
                    <a:ext uri="{9D8B030D-6E8A-4147-A177-3AD203B41FA5}">
                      <a16:colId xmlns:a16="http://schemas.microsoft.com/office/drawing/2014/main" val="20001"/>
                    </a:ext>
                  </a:extLst>
                </a:gridCol>
                <a:gridCol w="1330325">
                  <a:extLst>
                    <a:ext uri="{9D8B030D-6E8A-4147-A177-3AD203B41FA5}">
                      <a16:colId xmlns:a16="http://schemas.microsoft.com/office/drawing/2014/main" val="20002"/>
                    </a:ext>
                  </a:extLst>
                </a:gridCol>
                <a:gridCol w="1128713">
                  <a:extLst>
                    <a:ext uri="{9D8B030D-6E8A-4147-A177-3AD203B41FA5}">
                      <a16:colId xmlns:a16="http://schemas.microsoft.com/office/drawing/2014/main" val="20003"/>
                    </a:ext>
                  </a:extLst>
                </a:gridCol>
                <a:gridCol w="1455737">
                  <a:extLst>
                    <a:ext uri="{9D8B030D-6E8A-4147-A177-3AD203B41FA5}">
                      <a16:colId xmlns:a16="http://schemas.microsoft.com/office/drawing/2014/main" val="20004"/>
                    </a:ext>
                  </a:extLst>
                </a:gridCol>
                <a:gridCol w="1279525">
                  <a:extLst>
                    <a:ext uri="{9D8B030D-6E8A-4147-A177-3AD203B41FA5}">
                      <a16:colId xmlns:a16="http://schemas.microsoft.com/office/drawing/2014/main" val="20005"/>
                    </a:ext>
                  </a:extLst>
                </a:gridCol>
              </a:tblGrid>
              <a:tr h="55562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Unită</a:t>
                      </a:r>
                      <a:r>
                        <a:rPr lang="ro-RO" altLang="en-US" sz="1200" b="1" dirty="0">
                          <a:latin typeface="Times New Roman" panose="02020603050405020304" pitchFamily="18" charset="0"/>
                          <a:cs typeface="Times New Roman" panose="02020603050405020304" pitchFamily="18" charset="0"/>
                        </a:rPr>
                        <a:t>ț</a:t>
                      </a:r>
                      <a:r>
                        <a:rPr lang="en-US" altLang="en-US" sz="1200" b="1" dirty="0">
                          <a:latin typeface="Times New Roman" panose="02020603050405020304" pitchFamily="18" charset="0"/>
                          <a:cs typeface="Times New Roman" panose="02020603050405020304" pitchFamily="18" charset="0"/>
                        </a:rPr>
                        <a:t>i de învăţare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Competenţe specifice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Conţinuturi</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Nr.  de ore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Săptămâna*</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Observaţii</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7798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titluri/teme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numărul criterial al competenţelor specifice din programa şcolară</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din conţinuturile programei şcolare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stabilite de către cadrul didactic</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săptămâna sau săptămânile</a:t>
                      </a:r>
                      <a:r>
                        <a:rPr lang="ro-RO" altLang="en-US" sz="1200" dirty="0">
                          <a:latin typeface="Times New Roman" panose="02020603050405020304" pitchFamily="18" charset="0"/>
                          <a:cs typeface="Times New Roman" panose="02020603050405020304" pitchFamily="18" charset="0"/>
                        </a:rPr>
                        <a:t>]</a:t>
                      </a:r>
                      <a:r>
                        <a:rPr lang="ro-RO" altLang="en-US" sz="1200" b="1" dirty="0">
                          <a:latin typeface="Times New Roman" panose="02020603050405020304" pitchFamily="18" charset="0"/>
                          <a:cs typeface="Times New Roman" panose="02020603050405020304" pitchFamily="18" charset="0"/>
                        </a:rPr>
                        <a:t> *</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de exemplu,</a:t>
                      </a:r>
                      <a:r>
                        <a:rPr lang="ro-RO" altLang="en-US" sz="1200" dirty="0">
                          <a:latin typeface="Times New Roman" panose="02020603050405020304" pitchFamily="18" charset="0"/>
                          <a:cs typeface="Times New Roman" panose="02020603050405020304" pitchFamily="18" charset="0"/>
                        </a:rPr>
                        <a:t> </a:t>
                      </a:r>
                      <a:r>
                        <a:rPr lang="ro-RO" altLang="en-US" sz="1200" i="1" dirty="0">
                          <a:latin typeface="Times New Roman" panose="02020603050405020304" pitchFamily="18" charset="0"/>
                          <a:cs typeface="Times New Roman" panose="02020603050405020304" pitchFamily="18" charset="0"/>
                        </a:rPr>
                        <a:t>modificări în urma realizării activităţii didactice la clasă</a:t>
                      </a:r>
                      <a:r>
                        <a:rPr lang="ro-RO" altLang="en-US" sz="1200" dirty="0">
                          <a:latin typeface="Times New Roman" panose="02020603050405020304" pitchFamily="18" charset="0"/>
                          <a:cs typeface="Times New Roman" panose="02020603050405020304" pitchFamily="18" charset="0"/>
                        </a:rPr>
                        <a:t>]</a:t>
                      </a:r>
                      <a:endParaRPr lang="ro-RO" altLang="en-US" sz="1200" b="1" i="1" dirty="0">
                        <a:latin typeface="Times New Roman" panose="02020603050405020304" pitchFamily="18" charset="0"/>
                        <a:ea typeface="Calibri" panose="020F0502020204030204" pitchFamily="34"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0745" name="Rectangle 1"/>
          <p:cNvSpPr/>
          <p:nvPr/>
        </p:nvSpPr>
        <p:spPr>
          <a:xfrm>
            <a:off x="0" y="0"/>
            <a:ext cx="9144000" cy="0"/>
          </a:xfrm>
          <a:prstGeom prst="rect">
            <a:avLst/>
          </a:prstGeom>
          <a:noFill/>
          <a:ln w="9525">
            <a:noFill/>
          </a:ln>
        </p:spPr>
        <p:txBody>
          <a:bodyPr wrap="none" bIns="0" anchor="ctr" anchorCtr="0">
            <a:spAutoFit/>
          </a:bodyPr>
          <a:lstStyle/>
          <a:p>
            <a:pPr eaLnBrk="0" hangingPunct="0"/>
            <a:br>
              <a:rPr lang="en-US" altLang="en-US" sz="1200" dirty="0">
                <a:latin typeface="Arial Black" panose="020B0A04020102020204" pitchFamily="34" charset="0"/>
              </a:rPr>
            </a:br>
            <a:endParaRPr lang="en-US" altLang="en-US" dirty="0">
              <a:latin typeface="Arial Black" panose="020B0A04020102020204" pitchFamily="34" charset="0"/>
            </a:endParaRPr>
          </a:p>
        </p:txBody>
      </p:sp>
      <p:sp>
        <p:nvSpPr>
          <p:cNvPr id="30746" name="Rectangle 2"/>
          <p:cNvSpPr/>
          <p:nvPr/>
        </p:nvSpPr>
        <p:spPr>
          <a:xfrm>
            <a:off x="457200" y="3117071"/>
            <a:ext cx="7848600" cy="461963"/>
          </a:xfrm>
          <a:prstGeom prst="rect">
            <a:avLst/>
          </a:prstGeom>
          <a:noFill/>
          <a:ln w="9525">
            <a:noFill/>
          </a:ln>
        </p:spPr>
        <p:txBody>
          <a:bodyPr anchor="ctr" anchorCtr="0">
            <a:spAutoFit/>
          </a:bodyPr>
          <a:lstStyle/>
          <a:p>
            <a:pPr indent="450850" algn="ctr" eaLnBrk="0" hangingPunct="0"/>
            <a:r>
              <a:rPr lang="ro-RO" altLang="en-US" sz="1200" dirty="0">
                <a:latin typeface="Times New Roman" panose="02020603050405020304" pitchFamily="18" charset="0"/>
              </a:rPr>
              <a:t>*</a:t>
            </a:r>
            <a:r>
              <a:rPr lang="ro-RO" altLang="en-US" sz="1200" i="1" dirty="0">
                <a:latin typeface="Times New Roman" panose="02020603050405020304" pitchFamily="18" charset="0"/>
              </a:rPr>
              <a:t>notaţia se poate realiza prin precizarea explicită a săptămânii/săptămânilor, spre exemplu 11-15.09, sau se poate nota sub forma generică S1, pentru săptămâna 1 sau perioada S1-S3 pentru săptămânile 1-3</a:t>
            </a:r>
            <a:endParaRPr lang="ro-RO" altLang="en-US" dirty="0">
              <a:latin typeface="Arial Black" panose="020B0A04020102020204" pitchFamily="34" charset="0"/>
            </a:endParaRPr>
          </a:p>
        </p:txBody>
      </p:sp>
      <p:sp>
        <p:nvSpPr>
          <p:cNvPr id="30747" name="Dreptunghi 6"/>
          <p:cNvSpPr/>
          <p:nvPr/>
        </p:nvSpPr>
        <p:spPr>
          <a:xfrm>
            <a:off x="381000" y="3848062"/>
            <a:ext cx="8229600" cy="523220"/>
          </a:xfrm>
          <a:prstGeom prst="rect">
            <a:avLst/>
          </a:prstGeom>
          <a:noFill/>
          <a:ln w="9525">
            <a:noFill/>
          </a:ln>
        </p:spPr>
        <p:txBody>
          <a:bodyPr wrap="square" anchor="t" anchorCtr="0">
            <a:spAutoFit/>
          </a:bodyPr>
          <a:lstStyle/>
          <a:p>
            <a:pPr algn="just" eaLnBrk="0" hangingPunct="0"/>
            <a:r>
              <a:rPr lang="ro-RO" altLang="en-US" sz="1400" dirty="0">
                <a:latin typeface="Century Schoolbook" panose="02040604050505020304" pitchFamily="18" charset="0"/>
              </a:rPr>
              <a:t>Din punct de vedere formal, planificarea calendaristică anuală poate fi realizată potrivit modelului de mai sus.</a:t>
            </a:r>
          </a:p>
        </p:txBody>
      </p:sp>
      <p:sp>
        <p:nvSpPr>
          <p:cNvPr id="8" name="Dreptunghi 7"/>
          <p:cNvSpPr/>
          <p:nvPr/>
        </p:nvSpPr>
        <p:spPr>
          <a:xfrm>
            <a:off x="1371600" y="228600"/>
            <a:ext cx="6705600" cy="369332"/>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ro-RO" b="1" i="0" u="none" strike="noStrike" kern="1200" cap="none" spc="0" normalizeH="0" baseline="0" noProof="0" dirty="0">
                <a:ln>
                  <a:noFill/>
                </a:ln>
                <a:solidFill>
                  <a:srgbClr val="002060"/>
                </a:solidFill>
                <a:uLnTx/>
                <a:uFillTx/>
                <a:latin typeface="+mj-lt"/>
                <a:ea typeface="+mn-ea"/>
                <a:cs typeface="+mn-cs"/>
              </a:rPr>
              <a:t>PLANIFICAREA CALENDARISTICA ANUALĂ</a:t>
            </a:r>
            <a:endParaRPr kumimoji="0" lang="ro-RO" b="0" i="0" u="none" strike="noStrike" kern="1200" cap="none" spc="0" normalizeH="0" baseline="0" noProof="0" dirty="0">
              <a:ln>
                <a:noFill/>
              </a:ln>
              <a:solidFill>
                <a:schemeClr val="tx1"/>
              </a:solidFill>
              <a:uLnTx/>
              <a:uFillTx/>
              <a:latin typeface="+mj-lt"/>
              <a:ea typeface="+mn-ea"/>
              <a:cs typeface="+mn-cs"/>
            </a:endParaRPr>
          </a:p>
        </p:txBody>
      </p:sp>
      <p:sp>
        <p:nvSpPr>
          <p:cNvPr id="7" name="TextBox 6">
            <a:extLst>
              <a:ext uri="{FF2B5EF4-FFF2-40B4-BE49-F238E27FC236}">
                <a16:creationId xmlns:a16="http://schemas.microsoft.com/office/drawing/2014/main" id="{E696F2C9-B7DF-468B-2968-5D217AAD5CC3}"/>
              </a:ext>
            </a:extLst>
          </p:cNvPr>
          <p:cNvSpPr txBox="1"/>
          <p:nvPr/>
        </p:nvSpPr>
        <p:spPr>
          <a:xfrm>
            <a:off x="685902" y="4737611"/>
            <a:ext cx="6705424"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hlinkClick r:id="rId2"/>
              </a:rPr>
              <a:t>https://oradeistorie.ro/?s=planificari</a:t>
            </a:r>
            <a:r>
              <a:rPr lang="ro-RO"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34416F09-98C1-2696-A1EC-0A9DE21ABE01}"/>
              </a:ext>
            </a:extLst>
          </p:cNvPr>
          <p:cNvSpPr txBox="1"/>
          <p:nvPr/>
        </p:nvSpPr>
        <p:spPr>
          <a:xfrm>
            <a:off x="685902" y="4396384"/>
            <a:ext cx="6559809" cy="338554"/>
          </a:xfrm>
          <a:prstGeom prst="rect">
            <a:avLst/>
          </a:prstGeom>
          <a:noFill/>
        </p:spPr>
        <p:txBody>
          <a:bodyPr wrap="none" rtlCol="0">
            <a:spAutoFit/>
          </a:bodyPr>
          <a:lstStyle/>
          <a:p>
            <a:r>
              <a:rPr lang="en-US" sz="1600" dirty="0" err="1">
                <a:latin typeface="Times New Roman" panose="02020603050405020304" pitchFamily="18" charset="0"/>
                <a:cs typeface="Times New Roman" panose="02020603050405020304" pitchFamily="18" charset="0"/>
              </a:rPr>
              <a:t>Surse</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unde</a:t>
            </a:r>
            <a:r>
              <a:rPr lang="en-US" sz="1600" dirty="0">
                <a:latin typeface="Times New Roman" panose="02020603050405020304" pitchFamily="18" charset="0"/>
                <a:cs typeface="Times New Roman" panose="02020603050405020304" pitchFamily="18" charset="0"/>
              </a:rPr>
              <a:t> pot fi </a:t>
            </a:r>
            <a:r>
              <a:rPr lang="en-US" sz="1600" dirty="0" err="1">
                <a:latin typeface="Times New Roman" panose="02020603050405020304" pitchFamily="18" charset="0"/>
                <a:cs typeface="Times New Roman" panose="02020603050405020304" pitchFamily="18" charset="0"/>
              </a:rPr>
              <a:t>consultate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modele</a:t>
            </a:r>
            <a:r>
              <a:rPr lang="en-US" sz="1600" dirty="0">
                <a:latin typeface="Times New Roman" panose="02020603050405020304" pitchFamily="18" charset="0"/>
                <a:cs typeface="Times New Roman" panose="02020603050405020304" pitchFamily="18" charset="0"/>
              </a:rPr>
              <a:t> de </a:t>
            </a:r>
            <a:r>
              <a:rPr lang="en-US" sz="1600" dirty="0" err="1">
                <a:latin typeface="Times New Roman" panose="02020603050405020304" pitchFamily="18" charset="0"/>
                <a:cs typeface="Times New Roman" panose="02020603050405020304" pitchFamily="18" charset="0"/>
              </a:rPr>
              <a:t>plani</a:t>
            </a:r>
            <a:r>
              <a:rPr lang="ro-RO" sz="1600" dirty="0">
                <a:latin typeface="Times New Roman" panose="02020603050405020304" pitchFamily="18" charset="0"/>
                <a:cs typeface="Times New Roman" panose="02020603050405020304" pitchFamily="18" charset="0"/>
              </a:rPr>
              <a:t>f</a:t>
            </a:r>
            <a:r>
              <a:rPr lang="en-US" sz="1600" dirty="0" err="1">
                <a:latin typeface="Times New Roman" panose="02020603050405020304" pitchFamily="18" charset="0"/>
                <a:cs typeface="Times New Roman" panose="02020603050405020304" pitchFamily="18" charset="0"/>
              </a:rPr>
              <a:t>ic</a:t>
            </a:r>
            <a:r>
              <a:rPr lang="ro-RO" sz="1600" dirty="0" err="1">
                <a:latin typeface="Times New Roman" panose="02020603050405020304" pitchFamily="18" charset="0"/>
                <a:cs typeface="Times New Roman" panose="02020603050405020304" pitchFamily="18" charset="0"/>
              </a:rPr>
              <a:t>ări</a:t>
            </a:r>
            <a:r>
              <a:rPr lang="ro-RO" sz="1600" dirty="0">
                <a:latin typeface="Times New Roman" panose="02020603050405020304" pitchFamily="18" charset="0"/>
                <a:cs typeface="Times New Roman" panose="02020603050405020304" pitchFamily="18" charset="0"/>
              </a:rPr>
              <a:t>, dar și resurse didactice:</a:t>
            </a:r>
            <a:endParaRPr lang="en-US" sz="16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FBCEE7E0-37B0-1145-FC7A-479F34DA85CB}"/>
              </a:ext>
            </a:extLst>
          </p:cNvPr>
          <p:cNvSpPr txBox="1"/>
          <p:nvPr/>
        </p:nvSpPr>
        <p:spPr>
          <a:xfrm>
            <a:off x="685902" y="5150106"/>
            <a:ext cx="6019642" cy="338554"/>
          </a:xfrm>
          <a:prstGeom prst="rect">
            <a:avLst/>
          </a:prstGeom>
          <a:noFill/>
        </p:spPr>
        <p:txBody>
          <a:bodyPr wrap="square">
            <a:spAutoFit/>
          </a:bodyPr>
          <a:lstStyle/>
          <a:p>
            <a:r>
              <a:rPr lang="en-US" sz="1600" dirty="0">
                <a:latin typeface="Times New Roman" panose="02020603050405020304" pitchFamily="18" charset="0"/>
                <a:cs typeface="Times New Roman" panose="02020603050405020304" pitchFamily="18" charset="0"/>
                <a:hlinkClick r:id="rId3"/>
              </a:rPr>
              <a:t>https://materialedeistorie.com/?s=2023-2024</a:t>
            </a:r>
            <a:r>
              <a:rPr lang="ro-RO" sz="16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20A1F737-25C9-FBD9-02F2-80B64762E9FC}"/>
              </a:ext>
            </a:extLst>
          </p:cNvPr>
          <p:cNvSpPr txBox="1"/>
          <p:nvPr/>
        </p:nvSpPr>
        <p:spPr>
          <a:xfrm>
            <a:off x="4724400" y="4780774"/>
            <a:ext cx="2666926" cy="338554"/>
          </a:xfrm>
          <a:prstGeom prst="rect">
            <a:avLst/>
          </a:prstGeom>
          <a:noFill/>
        </p:spPr>
        <p:txBody>
          <a:bodyPr wrap="square" rtlCol="0">
            <a:spAutoFit/>
          </a:bodyPr>
          <a:lstStyle/>
          <a:p>
            <a:r>
              <a:rPr lang="ro-RO" sz="1600" dirty="0"/>
              <a:t>Planificări 2023-2024</a:t>
            </a:r>
            <a:endParaRPr lang="en-US" sz="1600" dirty="0"/>
          </a:p>
        </p:txBody>
      </p:sp>
      <p:sp>
        <p:nvSpPr>
          <p:cNvPr id="17" name="TextBox 16">
            <a:extLst>
              <a:ext uri="{FF2B5EF4-FFF2-40B4-BE49-F238E27FC236}">
                <a16:creationId xmlns:a16="http://schemas.microsoft.com/office/drawing/2014/main" id="{DDC9E691-DDC0-637C-E6FC-6036AC0EB380}"/>
              </a:ext>
            </a:extLst>
          </p:cNvPr>
          <p:cNvSpPr txBox="1"/>
          <p:nvPr/>
        </p:nvSpPr>
        <p:spPr>
          <a:xfrm>
            <a:off x="4730236" y="5145129"/>
            <a:ext cx="2666926" cy="338554"/>
          </a:xfrm>
          <a:prstGeom prst="rect">
            <a:avLst/>
          </a:prstGeom>
          <a:noFill/>
        </p:spPr>
        <p:txBody>
          <a:bodyPr wrap="square" rtlCol="0">
            <a:spAutoFit/>
          </a:bodyPr>
          <a:lstStyle/>
          <a:p>
            <a:r>
              <a:rPr lang="ro-RO" sz="1600" dirty="0"/>
              <a:t>Planificări 2023-2024</a:t>
            </a:r>
            <a:endParaRPr lang="en-US" sz="1600" dirty="0"/>
          </a:p>
        </p:txBody>
      </p:sp>
      <p:sp>
        <p:nvSpPr>
          <p:cNvPr id="21" name="TextBox 20">
            <a:extLst>
              <a:ext uri="{FF2B5EF4-FFF2-40B4-BE49-F238E27FC236}">
                <a16:creationId xmlns:a16="http://schemas.microsoft.com/office/drawing/2014/main" id="{A74F50BA-4587-9C35-0013-977EDE2D5E82}"/>
              </a:ext>
            </a:extLst>
          </p:cNvPr>
          <p:cNvSpPr txBox="1"/>
          <p:nvPr/>
        </p:nvSpPr>
        <p:spPr>
          <a:xfrm>
            <a:off x="685902" y="5498384"/>
            <a:ext cx="1907295"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hlinkClick r:id="rId4"/>
              </a:rPr>
              <a:t>https://rosioru.ro/</a:t>
            </a:r>
            <a:r>
              <a:rPr lang="ro-RO"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99826FC4-1310-48B4-CA58-46294F22D18A}"/>
              </a:ext>
            </a:extLst>
          </p:cNvPr>
          <p:cNvSpPr txBox="1"/>
          <p:nvPr/>
        </p:nvSpPr>
        <p:spPr>
          <a:xfrm>
            <a:off x="4733489" y="5497360"/>
            <a:ext cx="3731359" cy="338554"/>
          </a:xfrm>
          <a:prstGeom prst="rect">
            <a:avLst/>
          </a:prstGeom>
          <a:noFill/>
        </p:spPr>
        <p:txBody>
          <a:bodyPr wrap="square" rtlCol="0">
            <a:spAutoFit/>
          </a:bodyPr>
          <a:lstStyle/>
          <a:p>
            <a:r>
              <a:rPr lang="ro-RO" sz="1600" dirty="0"/>
              <a:t>Diferite materiale de istorie</a:t>
            </a:r>
            <a:endParaRPr lang="en-US" sz="1600" dirty="0"/>
          </a:p>
        </p:txBody>
      </p:sp>
      <p:sp>
        <p:nvSpPr>
          <p:cNvPr id="26" name="TextBox 25">
            <a:extLst>
              <a:ext uri="{FF2B5EF4-FFF2-40B4-BE49-F238E27FC236}">
                <a16:creationId xmlns:a16="http://schemas.microsoft.com/office/drawing/2014/main" id="{1283CA33-8583-1700-9C35-503FEEECD9AC}"/>
              </a:ext>
            </a:extLst>
          </p:cNvPr>
          <p:cNvSpPr txBox="1"/>
          <p:nvPr/>
        </p:nvSpPr>
        <p:spPr>
          <a:xfrm>
            <a:off x="685902" y="5947763"/>
            <a:ext cx="419089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hlinkClick r:id="rId5"/>
              </a:rPr>
              <a:t>https://istorie-edu.ro/resurse-didactice.html</a:t>
            </a:r>
            <a:r>
              <a:rPr lang="ro-RO"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a16="http://schemas.microsoft.com/office/drawing/2014/main" id="{880CD98B-5903-2E99-C460-93737ED87B6E}"/>
              </a:ext>
            </a:extLst>
          </p:cNvPr>
          <p:cNvSpPr txBox="1"/>
          <p:nvPr/>
        </p:nvSpPr>
        <p:spPr>
          <a:xfrm>
            <a:off x="4761639" y="5957749"/>
            <a:ext cx="3731359" cy="338554"/>
          </a:xfrm>
          <a:prstGeom prst="rect">
            <a:avLst/>
          </a:prstGeom>
          <a:noFill/>
        </p:spPr>
        <p:txBody>
          <a:bodyPr wrap="square" rtlCol="0">
            <a:spAutoFit/>
          </a:bodyPr>
          <a:lstStyle/>
          <a:p>
            <a:r>
              <a:rPr lang="ro-RO" sz="1600" dirty="0"/>
              <a:t>Diferite materiale de istorie</a:t>
            </a:r>
            <a:endParaRPr lang="en-US" sz="1600" dirty="0"/>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14</a:t>
            </a:fld>
            <a:endParaRPr lang="en-US" altLang="en-US" sz="1400" b="1" dirty="0">
              <a:solidFill>
                <a:srgbClr val="FFFFFF"/>
              </a:solidFill>
              <a:latin typeface="Arial Black" panose="020B0A04020102020204" pitchFamily="34" charset="0"/>
            </a:endParaRPr>
          </a:p>
        </p:txBody>
      </p:sp>
      <p:graphicFrame>
        <p:nvGraphicFramePr>
          <p:cNvPr id="31747" name="Table 31746"/>
          <p:cNvGraphicFramePr/>
          <p:nvPr/>
        </p:nvGraphicFramePr>
        <p:xfrm>
          <a:off x="762000" y="2103438"/>
          <a:ext cx="7467600" cy="1646873"/>
        </p:xfrm>
        <a:graphic>
          <a:graphicData uri="http://schemas.openxmlformats.org/drawingml/2006/table">
            <a:tbl>
              <a:tblPr/>
              <a:tblGrid>
                <a:gridCol w="1023938">
                  <a:extLst>
                    <a:ext uri="{9D8B030D-6E8A-4147-A177-3AD203B41FA5}">
                      <a16:colId xmlns:a16="http://schemas.microsoft.com/office/drawing/2014/main" val="20000"/>
                    </a:ext>
                  </a:extLst>
                </a:gridCol>
                <a:gridCol w="1185862">
                  <a:extLst>
                    <a:ext uri="{9D8B030D-6E8A-4147-A177-3AD203B41FA5}">
                      <a16:colId xmlns:a16="http://schemas.microsoft.com/office/drawing/2014/main" val="20001"/>
                    </a:ext>
                  </a:extLst>
                </a:gridCol>
                <a:gridCol w="1752600">
                  <a:extLst>
                    <a:ext uri="{9D8B030D-6E8A-4147-A177-3AD203B41FA5}">
                      <a16:colId xmlns:a16="http://schemas.microsoft.com/office/drawing/2014/main" val="20002"/>
                    </a:ext>
                  </a:extLst>
                </a:gridCol>
                <a:gridCol w="1752600">
                  <a:extLst>
                    <a:ext uri="{9D8B030D-6E8A-4147-A177-3AD203B41FA5}">
                      <a16:colId xmlns:a16="http://schemas.microsoft.com/office/drawing/2014/main" val="20003"/>
                    </a:ext>
                  </a:extLst>
                </a:gridCol>
                <a:gridCol w="1752600">
                  <a:extLst>
                    <a:ext uri="{9D8B030D-6E8A-4147-A177-3AD203B41FA5}">
                      <a16:colId xmlns:a16="http://schemas.microsoft.com/office/drawing/2014/main" val="20004"/>
                    </a:ext>
                  </a:extLst>
                </a:gridCol>
              </a:tblGrid>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Conținuturi</a:t>
                      </a:r>
                    </a:p>
                    <a:p>
                      <a:pPr lvl="0" algn="ctr" eaLnBrk="1" hangingPunct="1">
                        <a:buNone/>
                      </a:pPr>
                      <a:r>
                        <a:rPr lang="ro-RO" altLang="en-US" sz="1200" b="1" dirty="0">
                          <a:latin typeface="Times New Roman" panose="02020603050405020304" pitchFamily="18" charset="0"/>
                          <a:cs typeface="Times New Roman" panose="02020603050405020304" pitchFamily="18" charset="0"/>
                        </a:rPr>
                        <a:t>(detalieri)</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Competenţe specifice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Activități de învățare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Resurse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Evaluare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811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detalieri de conținut care explicitează anumite parcursuri</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numărul criterial al competenţelor specifice din programa şcolară</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vizate/recomandate de programa școlară sau altele adecvate pentru realizarea competențelor specifice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resurse de timp, de loc, material didactic, forme de organizare a clasei</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menționează metodele, instrumentele sau modalitățile de evaluare utilizate</a:t>
                      </a:r>
                      <a:r>
                        <a:rPr lang="ro-RO" altLang="en-US" sz="1200" dirty="0">
                          <a:latin typeface="Times New Roman" panose="02020603050405020304" pitchFamily="18" charset="0"/>
                          <a:cs typeface="Times New Roman" panose="02020603050405020304" pitchFamily="18" charset="0"/>
                        </a:rPr>
                        <a:t>]</a:t>
                      </a:r>
                    </a:p>
                    <a:p>
                      <a:pPr lvl="0" algn="ctr" eaLnBrk="1" hangingPunct="1">
                        <a:buNone/>
                      </a:pPr>
                      <a:endParaRPr lang="ro-RO" altLang="en-US" sz="1200" b="1" i="1" dirty="0">
                        <a:latin typeface="Times New Roman" panose="02020603050405020304" pitchFamily="18" charset="0"/>
                        <a:ea typeface="Calibri" panose="020F0502020204030204" pitchFamily="34"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1766" name="Rectangle 1"/>
          <p:cNvSpPr/>
          <p:nvPr/>
        </p:nvSpPr>
        <p:spPr>
          <a:xfrm>
            <a:off x="0" y="0"/>
            <a:ext cx="9144000" cy="0"/>
          </a:xfrm>
          <a:prstGeom prst="rect">
            <a:avLst/>
          </a:prstGeom>
          <a:noFill/>
          <a:ln w="9525">
            <a:noFill/>
          </a:ln>
        </p:spPr>
        <p:txBody>
          <a:bodyPr wrap="none" bIns="0" anchor="ctr" anchorCtr="0">
            <a:spAutoFit/>
          </a:bodyPr>
          <a:lstStyle/>
          <a:p>
            <a:pPr eaLnBrk="0" hangingPunct="0"/>
            <a:br>
              <a:rPr lang="en-US" altLang="en-US" sz="1200" dirty="0">
                <a:latin typeface="Arial Black" panose="020B0A04020102020204" pitchFamily="34" charset="0"/>
              </a:rPr>
            </a:br>
            <a:endParaRPr lang="en-US" altLang="en-US" dirty="0">
              <a:latin typeface="Arial Black" panose="020B0A04020102020204" pitchFamily="34" charset="0"/>
            </a:endParaRPr>
          </a:p>
        </p:txBody>
      </p:sp>
      <p:sp>
        <p:nvSpPr>
          <p:cNvPr id="31767" name="Dreptunghi 5"/>
          <p:cNvSpPr/>
          <p:nvPr/>
        </p:nvSpPr>
        <p:spPr>
          <a:xfrm>
            <a:off x="1143000" y="4343400"/>
            <a:ext cx="6400800" cy="646113"/>
          </a:xfrm>
          <a:prstGeom prst="rect">
            <a:avLst/>
          </a:prstGeom>
          <a:noFill/>
          <a:ln w="9525">
            <a:noFill/>
          </a:ln>
        </p:spPr>
        <p:txBody>
          <a:bodyPr anchor="t" anchorCtr="0">
            <a:spAutoFit/>
          </a:bodyPr>
          <a:lstStyle/>
          <a:p>
            <a:pPr algn="ctr" eaLnBrk="0" hangingPunct="0"/>
            <a:r>
              <a:rPr lang="ro-RO" altLang="en-US" dirty="0">
                <a:latin typeface="Century Schoolbook" panose="02040604050505020304" pitchFamily="18" charset="0"/>
              </a:rPr>
              <a:t>Din punct de vedere formal, proiectul unei unități de învățare poate fi realizat potrivit modelului de mai sus</a:t>
            </a:r>
          </a:p>
        </p:txBody>
      </p:sp>
      <p:sp>
        <p:nvSpPr>
          <p:cNvPr id="7" name="Dreptunghi 6"/>
          <p:cNvSpPr/>
          <p:nvPr/>
        </p:nvSpPr>
        <p:spPr>
          <a:xfrm>
            <a:off x="1463727" y="851664"/>
            <a:ext cx="6216546" cy="400110"/>
          </a:xfrm>
          <a:prstGeom prst="rect">
            <a:avLst/>
          </a:prstGeom>
        </p:spPr>
        <p:txBody>
          <a:bodyPr wrap="square">
            <a:spAutoFit/>
          </a:bodyPr>
          <a:lstStyle>
            <a:lvl1pPr>
              <a:defRPr>
                <a:solidFill>
                  <a:schemeClr val="tx1"/>
                </a:solidFill>
                <a:latin typeface="Arial Black" panose="020B0A04020102020204" pitchFamily="34" charset="0"/>
              </a:defRPr>
            </a:lvl1pPr>
            <a:lvl2pPr marL="742950" indent="-285750">
              <a:defRPr>
                <a:solidFill>
                  <a:schemeClr val="tx1"/>
                </a:solidFill>
                <a:latin typeface="Arial Black" panose="020B0A04020102020204" pitchFamily="34" charset="0"/>
              </a:defRPr>
            </a:lvl2pPr>
            <a:lvl3pPr marL="1143000" indent="-228600">
              <a:defRPr>
                <a:solidFill>
                  <a:schemeClr val="tx1"/>
                </a:solidFill>
                <a:latin typeface="Arial Black" panose="020B0A04020102020204" pitchFamily="34" charset="0"/>
              </a:defRPr>
            </a:lvl3pPr>
            <a:lvl4pPr marL="1600200" indent="-228600">
              <a:defRPr>
                <a:solidFill>
                  <a:schemeClr val="tx1"/>
                </a:solidFill>
                <a:latin typeface="Arial Black" panose="020B0A04020102020204" pitchFamily="34" charset="0"/>
              </a:defRPr>
            </a:lvl4pPr>
            <a:lvl5pPr marL="2057400" indent="-228600">
              <a:defRPr>
                <a:solidFill>
                  <a:schemeClr val="tx1"/>
                </a:solidFill>
                <a:latin typeface="Arial Black" panose="020B0A04020102020204" pitchFamily="34" charset="0"/>
              </a:defRPr>
            </a:lvl5pPr>
            <a:lvl6pPr marL="2514600" indent="-228600" eaLnBrk="0" fontAlgn="base" hangingPunct="0">
              <a:spcBef>
                <a:spcPct val="0"/>
              </a:spcBef>
              <a:spcAft>
                <a:spcPct val="0"/>
              </a:spcAft>
              <a:defRPr>
                <a:solidFill>
                  <a:schemeClr val="tx1"/>
                </a:solidFill>
                <a:latin typeface="Arial Black" panose="020B0A04020102020204" pitchFamily="34" charset="0"/>
              </a:defRPr>
            </a:lvl6pPr>
            <a:lvl7pPr marL="2971800" indent="-228600" eaLnBrk="0" fontAlgn="base" hangingPunct="0">
              <a:spcBef>
                <a:spcPct val="0"/>
              </a:spcBef>
              <a:spcAft>
                <a:spcPct val="0"/>
              </a:spcAft>
              <a:defRPr>
                <a:solidFill>
                  <a:schemeClr val="tx1"/>
                </a:solidFill>
                <a:latin typeface="Arial Black" panose="020B0A04020102020204" pitchFamily="34" charset="0"/>
              </a:defRPr>
            </a:lvl7pPr>
            <a:lvl8pPr marL="3429000" indent="-228600" eaLnBrk="0" fontAlgn="base" hangingPunct="0">
              <a:spcBef>
                <a:spcPct val="0"/>
              </a:spcBef>
              <a:spcAft>
                <a:spcPct val="0"/>
              </a:spcAft>
              <a:defRPr>
                <a:solidFill>
                  <a:schemeClr val="tx1"/>
                </a:solidFill>
                <a:latin typeface="Arial Black" panose="020B0A04020102020204" pitchFamily="34" charset="0"/>
              </a:defRPr>
            </a:lvl8pPr>
            <a:lvl9pPr marL="3886200" indent="-228600" eaLnBrk="0" fontAlgn="base" hangingPunct="0">
              <a:spcBef>
                <a:spcPct val="0"/>
              </a:spcBef>
              <a:spcAft>
                <a:spcPct val="0"/>
              </a:spcAft>
              <a:defRPr>
                <a:solidFill>
                  <a:schemeClr val="tx1"/>
                </a:solidFill>
                <a:latin typeface="Arial Black" panose="020B0A040201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ro-RO" altLang="en-US" sz="2000" b="1" i="0" u="none" strike="noStrike" kern="1200" cap="none" spc="0" normalizeH="0" baseline="0" noProof="0" dirty="0">
                <a:ln>
                  <a:noFill/>
                </a:ln>
                <a:solidFill>
                  <a:srgbClr val="002060"/>
                </a:solidFill>
                <a:effectLst>
                  <a:outerShdw blurRad="38100" dist="38100" dir="2700000" algn="tl">
                    <a:srgbClr val="C0C0C0"/>
                  </a:outerShdw>
                </a:effectLst>
                <a:uLnTx/>
                <a:uFillTx/>
                <a:latin typeface="Times New Roman" panose="02020603050405020304" pitchFamily="18" charset="0"/>
                <a:cs typeface="Times New Roman" panose="02020603050405020304" pitchFamily="18" charset="0"/>
              </a:rPr>
              <a:t>PROIECTAREA UNITĂȚILOR DE ÎNVĂȚARE</a:t>
            </a: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15</a:t>
            </a:fld>
            <a:endParaRPr lang="en-US" altLang="en-US" sz="1400" b="1" dirty="0">
              <a:solidFill>
                <a:srgbClr val="FFFFFF"/>
              </a:solidFill>
              <a:latin typeface="Arial Black" panose="020B0A04020102020204" pitchFamily="34" charset="0"/>
            </a:endParaRPr>
          </a:p>
        </p:txBody>
      </p:sp>
      <p:sp>
        <p:nvSpPr>
          <p:cNvPr id="382978" name="Rectangle 2"/>
          <p:cNvSpPr>
            <a:spLocks noGrp="1" noChangeArrowheads="1"/>
          </p:cNvSpPr>
          <p:nvPr>
            <p:ph type="title" idx="4294967295"/>
          </p:nvPr>
        </p:nvSpPr>
        <p:spPr>
          <a:xfrm>
            <a:off x="0" y="274638"/>
            <a:ext cx="8229600" cy="1143000"/>
          </a:xfrm>
        </p:spPr>
        <p:txBody>
          <a:bodyPr anchor="b">
            <a:normAutofit fontScale="90000"/>
          </a:bodyPr>
          <a:lstStyle/>
          <a:p>
            <a:pPr marL="0" marR="0" indent="0" algn="ctr" defTabSz="914400" rtl="0" eaLnBrk="1" fontAlgn="base" latinLnBrk="0" hangingPunct="1">
              <a:lnSpc>
                <a:spcPct val="100000"/>
              </a:lnSpc>
              <a:spcBef>
                <a:spcPct val="0"/>
              </a:spcBef>
              <a:spcAft>
                <a:spcPct val="0"/>
              </a:spcAft>
              <a:buClrTx/>
              <a:buSzTx/>
              <a:buFontTx/>
              <a:buNone/>
            </a:pP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REPERE METODOLOGICE PENTRU APLICAREA </a:t>
            </a:r>
            <a:r>
              <a:rPr kumimoji="0" lang="en-US"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       		</a:t>
            </a:r>
            <a:r>
              <a:rPr kumimoji="0"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CURRICULUMULUI LA CLASA </a:t>
            </a:r>
            <a:r>
              <a:rPr lang="ro-RO" sz="2400" b="1" noProof="1">
                <a:solidFill>
                  <a:srgbClr val="002060"/>
                </a:solidFill>
                <a:latin typeface="Times New Roman" panose="02020603050405020304" pitchFamily="18" charset="0"/>
                <a:cs typeface="Times New Roman" panose="02020603050405020304" pitchFamily="18" charset="0"/>
              </a:rPr>
              <a:t>A </a:t>
            </a:r>
            <a:r>
              <a:rPr kumimoji="0"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X</a:t>
            </a:r>
            <a:r>
              <a:rPr kumimoji="0" lang="en-US"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I</a:t>
            </a:r>
            <a:r>
              <a:rPr kumimoji="0"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 - A </a:t>
            </a:r>
            <a:r>
              <a:rPr kumimoji="0" lang="en-US"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		</a:t>
            </a:r>
            <a:r>
              <a:rPr kumimoji="0"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ÎN ANUL ȘCOLAR 202</a:t>
            </a:r>
            <a:r>
              <a:rPr kumimoji="0" lang="en-US"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3</a:t>
            </a:r>
            <a:r>
              <a:rPr kumimoji="0"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-20</a:t>
            </a:r>
            <a:r>
              <a:rPr kumimoji="0" lang="ro-RO" altLang="x-none"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2</a:t>
            </a:r>
            <a:r>
              <a:rPr kumimoji="0" lang="en-US" altLang="ro-RO" sz="2400" b="1" i="0" u="none" strike="noStrike" kern="1200" cap="small" spc="0" normalizeH="0" baseline="0" noProof="1">
                <a:solidFill>
                  <a:srgbClr val="002060"/>
                </a:solidFill>
                <a:latin typeface="Times New Roman" panose="02020603050405020304" pitchFamily="18" charset="0"/>
                <a:ea typeface="+mj-ea"/>
                <a:cs typeface="Times New Roman" panose="02020603050405020304" pitchFamily="18" charset="0"/>
              </a:rPr>
              <a:t>4</a:t>
            </a:r>
          </a:p>
        </p:txBody>
      </p:sp>
      <p:sp>
        <p:nvSpPr>
          <p:cNvPr id="382979" name="Rectangle 3"/>
          <p:cNvSpPr>
            <a:spLocks noGrp="1" noChangeArrowheads="1"/>
          </p:cNvSpPr>
          <p:nvPr>
            <p:ph type="body" idx="1"/>
          </p:nvPr>
        </p:nvSpPr>
        <p:spPr>
          <a:xfrm>
            <a:off x="228600" y="1600200"/>
            <a:ext cx="8915400" cy="4495800"/>
          </a:xfrm>
        </p:spPr>
        <p:txBody>
          <a:bodyPr vert="horz" wrap="square" lIns="91440" tIns="45720" rIns="91440" bIns="45720" numCol="1" anchor="t" anchorCtr="0" compatLnSpc="1"/>
          <a:lstStyle/>
          <a:p>
            <a:pPr marL="273050" marR="0" indent="-273050" algn="just"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r>
              <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x-none" b="0" i="0" u="none" strike="noStrike" kern="1200" cap="none" spc="0" normalizeH="0" baseline="0" noProof="1">
                <a:latin typeface="Times New Roman" panose="02020603050405020304" pitchFamily="18" charset="0"/>
                <a:ea typeface="+mn-ea"/>
                <a:cs typeface="Times New Roman" panose="02020603050405020304" pitchFamily="18" charset="0"/>
              </a:rPr>
              <a:t>Reperele metodologice pentru aplicarea curriculumului la clasa a XI - a în anul școlar 2023-2024, dar și celelate repere pot fi accesate la adresele:</a:t>
            </a:r>
          </a:p>
          <a:p>
            <a:pPr marL="273050" marR="0" indent="-273050"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eaLnBrk="1" hangingPunct="1">
              <a:lnSpc>
                <a:spcPct val="80000"/>
              </a:lnSpc>
              <a:buClr>
                <a:srgbClr val="9BBB59"/>
              </a:buClr>
            </a:pPr>
            <a:r>
              <a:rPr kumimoji="0" lang="ro-RO" altLang="x-none" sz="1800" b="0" i="0" u="none" strike="noStrike" kern="1200" cap="none" spc="0" normalizeH="0" baseline="0" noProof="1">
                <a:effectLst>
                  <a:outerShdw blurRad="38100" dist="38100" dir="2700000">
                    <a:srgbClr val="C0C0C0"/>
                  </a:outerShdw>
                </a:effectLst>
                <a:latin typeface="Times New Roman" panose="02020603050405020304" pitchFamily="18" charset="0"/>
                <a:ea typeface="+mn-ea"/>
                <a:cs typeface="Times New Roman" panose="02020603050405020304" pitchFamily="18" charset="0"/>
                <a:hlinkClick r:id="rId2">
                  <a:extLst>
                    <a:ext uri="{A12FA001-AC4F-418D-AE19-62706E023703}">
                      <ahyp:hlinkClr xmlns:ahyp="http://schemas.microsoft.com/office/drawing/2018/hyperlinkcolor" val="tx"/>
                    </a:ext>
                  </a:extLst>
                </a:hlinkClick>
              </a:rPr>
              <a:t>https://www.rocnee.eu/index.php/dcee-oriz/curriculum-oriz/repere-metodologice/arhiva-repere-metodologice</a:t>
            </a:r>
            <a:r>
              <a:rPr kumimoji="0" lang="ro-RO" altLang="x-none" sz="1800" b="0" i="0" u="none" strike="noStrike" kern="1200" cap="none" spc="0" normalizeH="0" baseline="0" noProof="1">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eaLnBrk="1" hangingPunct="1">
              <a:lnSpc>
                <a:spcPct val="80000"/>
              </a:lnSpc>
              <a:buClr>
                <a:srgbClr val="9BBB59"/>
              </a:buClr>
            </a:pPr>
            <a:endParaRPr lang="ro-RO" altLang="x-none" sz="1800"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eaLnBrk="1" hangingPunct="1">
              <a:lnSpc>
                <a:spcPct val="80000"/>
              </a:lnSpc>
              <a:buClr>
                <a:srgbClr val="9BBB59"/>
              </a:buClr>
            </a:pPr>
            <a:r>
              <a:rPr kumimoji="0" lang="ro-RO" altLang="x-none" sz="1800" i="0" u="none" strike="noStrike" kern="1200" cap="none" spc="0" normalizeH="0" baseline="0" noProof="1">
                <a:effectLst>
                  <a:outerShdw blurRad="38100" dist="38100" dir="2700000">
                    <a:srgbClr val="C0C0C0"/>
                  </a:outerShdw>
                </a:effectLst>
                <a:latin typeface="Times New Roman" panose="02020603050405020304" pitchFamily="18" charset="0"/>
                <a:ea typeface="+mn-ea"/>
                <a:cs typeface="Times New Roman" panose="02020603050405020304" pitchFamily="18" charset="0"/>
                <a:hlinkClick r:id="rId3">
                  <a:extLst>
                    <a:ext uri="{A12FA001-AC4F-418D-AE19-62706E023703}">
                      <ahyp:hlinkClr xmlns:ahyp="http://schemas.microsoft.com/office/drawing/2018/hyperlinkcolor" val="tx"/>
                    </a:ext>
                  </a:extLst>
                </a:hlinkClick>
              </a:rPr>
              <a:t>https://www.edums.ro/istorie.phpv</a:t>
            </a:r>
            <a:r>
              <a:rPr kumimoji="0" lang="ro-RO" altLang="x-none" sz="1800" i="0" u="none" strike="noStrike" kern="1200" cap="none" spc="0" normalizeH="0" baseline="0" noProof="1">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2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2978"/>
                                        </p:tgtEl>
                                        <p:attrNameLst>
                                          <p:attrName>style.visibility</p:attrName>
                                        </p:attrNameLst>
                                      </p:cBhvr>
                                      <p:to>
                                        <p:strVal val="visible"/>
                                      </p:to>
                                    </p:set>
                                    <p:animEffect transition="in" filter="fade">
                                      <p:cBhvr>
                                        <p:cTn id="7" dur="2000"/>
                                        <p:tgtEl>
                                          <p:spTgt spid="382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8"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16</a:t>
            </a:fld>
            <a:endParaRPr lang="en-US" altLang="en-US" sz="1400" b="1" dirty="0">
              <a:solidFill>
                <a:srgbClr val="FFFFFF"/>
              </a:solidFill>
              <a:latin typeface="Arial Black" panose="020B0A04020102020204" pitchFamily="34" charset="0"/>
            </a:endParaRPr>
          </a:p>
        </p:txBody>
      </p:sp>
      <p:sp>
        <p:nvSpPr>
          <p:cNvPr id="3" name="TextBox 2">
            <a:extLst>
              <a:ext uri="{FF2B5EF4-FFF2-40B4-BE49-F238E27FC236}">
                <a16:creationId xmlns:a16="http://schemas.microsoft.com/office/drawing/2014/main" id="{ADD64C1C-71D8-FC82-1241-F3E10B3AAA60}"/>
              </a:ext>
            </a:extLst>
          </p:cNvPr>
          <p:cNvSpPr txBox="1"/>
          <p:nvPr/>
        </p:nvSpPr>
        <p:spPr>
          <a:xfrm>
            <a:off x="304912" y="590632"/>
            <a:ext cx="8534176" cy="461665"/>
          </a:xfrm>
          <a:prstGeom prst="rect">
            <a:avLst/>
          </a:prstGeom>
          <a:noFill/>
        </p:spPr>
        <p:txBody>
          <a:bodyPr wrap="square">
            <a:spAutoFit/>
          </a:bodyPr>
          <a:lstStyle/>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2400" b="1" i="0" u="none" strike="noStrike" kern="1200" cap="none" spc="0" normalizeH="0" baseline="0" noProof="1">
                <a:effectLst>
                  <a:outerShdw blurRad="38100" dist="38100" dir="2700000">
                    <a:srgbClr val="C0C0C0"/>
                  </a:outerShdw>
                </a:effectLst>
                <a:latin typeface="Times New Roman" panose="02020603050405020304" pitchFamily="18" charset="0"/>
                <a:cs typeface="Times New Roman" panose="02020603050405020304" pitchFamily="18" charset="0"/>
              </a:rPr>
              <a:t>Manuale şcolare în anul şcolar 2023-2024</a:t>
            </a:r>
            <a:endParaRPr kumimoji="0" lang="ro-RO" sz="2400" b="1" i="0" u="none" strike="noStrike" kern="1200" cap="none" spc="0" normalizeH="0" baseline="0" noProof="1">
              <a:effectLst>
                <a:outerShdw blurRad="38100" dist="38100" dir="2700000">
                  <a:srgbClr val="C0C0C0"/>
                </a:outerShdw>
              </a:effectLst>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6D68F805-D7C1-3BD3-2FAF-3E12113D31A5}"/>
              </a:ext>
            </a:extLst>
          </p:cNvPr>
          <p:cNvSpPr txBox="1"/>
          <p:nvPr/>
        </p:nvSpPr>
        <p:spPr>
          <a:xfrm>
            <a:off x="381110" y="1505397"/>
            <a:ext cx="8534176" cy="1831271"/>
          </a:xfrm>
          <a:prstGeom prst="rect">
            <a:avLst/>
          </a:prstGeom>
          <a:noFill/>
        </p:spPr>
        <p:txBody>
          <a:bodyPr wrap="square">
            <a:spAutoFit/>
          </a:bodyPr>
          <a:lstStyle/>
          <a:p>
            <a:pPr marL="273050" marR="0" indent="-273050" algn="just"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În anul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ş</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colar 202</a:t>
            </a:r>
            <a:r>
              <a:rPr kumimoji="0" lang="ro-RO" altLang="it-IT"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3</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-202</a:t>
            </a:r>
            <a:r>
              <a:rPr kumimoji="0" lang="ro-RO" altLang="it-IT"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4</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sunt în </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vigoare  manualele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ş</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colare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aprobate prin ordinul ministrului educaţiei</a:t>
            </a:r>
            <a:r>
              <a:rPr kumimoji="0" lang="en-US"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pentru</a:t>
            </a:r>
            <a:r>
              <a:rPr kumimoji="0" lang="en-US"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 fi folosite în sistemul naţional de</a:t>
            </a:r>
            <a:r>
              <a:rPr kumimoji="0" lang="en-US"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învăţământ  </a:t>
            </a:r>
            <a:r>
              <a:rPr kumimoji="0" lang="ro-RO" altLang="zh-CN"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(vezi </a:t>
            </a:r>
            <a:r>
              <a:rPr kumimoji="0" lang="en-US"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Catalogul manualelor şcolare  pentru clasele I-VIII </a:t>
            </a:r>
            <a:r>
              <a:rPr kumimoji="0" lang="ro-RO"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şi Catalogul manualelor şcolare pentru clasele  IX-XII  pentru anul şcolar 202</a:t>
            </a:r>
            <a:r>
              <a:rPr kumimoji="0" lang="en-US" altLang="ro-RO"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en-US" altLang="ro-RO"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r>
              <a:rPr kumimoji="0" lang="ro-RO"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ro-RO" altLang="zh-CN"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just"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Pentru predarea-învăţarea disciplinei </a:t>
            </a:r>
            <a:r>
              <a:rPr kumimoji="0" lang="ro-RO" altLang="zh-CN" sz="18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Logică, argumentare şi comunicare</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se vor utiliza manualele </a:t>
            </a:r>
            <a:r>
              <a:rPr kumimoji="0" lang="en-US"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şcolare existente pentru </a:t>
            </a:r>
            <a:r>
              <a:rPr kumimoji="0" lang="ro-RO" altLang="zh-CN" sz="18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Logică şi argumentare</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t>
            </a: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17</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685800" y="609600"/>
            <a:ext cx="7772400" cy="5424627"/>
          </a:xfrm>
          <a:prstGeom prst="rect">
            <a:avLst/>
          </a:prstGeom>
        </p:spPr>
        <p:txBody>
          <a:bodyPr>
            <a:spAutoFit/>
          </a:bodyPr>
          <a:lstStyle/>
          <a:p>
            <a:pPr marL="273050" indent="-273050" algn="ctr">
              <a:lnSpc>
                <a:spcPct val="60000"/>
              </a:lnSpc>
              <a:buClr>
                <a:srgbClr val="FFFF99"/>
              </a:buClr>
            </a:pPr>
            <a:endParaRPr kumimoji="0" lang="ro-RO" altLang="en-US" sz="2800" b="0" i="0" u="none" strike="noStrike" kern="1200" cap="none" spc="0" normalizeH="0" baseline="0"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indent="-273050" algn="ctr">
              <a:lnSpc>
                <a:spcPct val="60000"/>
              </a:lnSpc>
              <a:buClr>
                <a:srgbClr val="FFFF99"/>
              </a:buClr>
            </a:pPr>
            <a:endParaRPr lang="ro-RO" altLang="en-US" sz="2800"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indent="-273050" algn="ctr">
              <a:lnSpc>
                <a:spcPct val="60000"/>
              </a:lnSpc>
              <a:buClr>
                <a:srgbClr val="FFFF99"/>
              </a:buClr>
            </a:pPr>
            <a:endParaRPr kumimoji="0" lang="ro-RO" altLang="en-US" sz="2800" b="0" i="0" u="none" strike="noStrike" kern="1200" cap="none" spc="0" normalizeH="0" baseline="0"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indent="-273050" algn="ctr">
              <a:buClr>
                <a:srgbClr val="FFFF99"/>
              </a:buClr>
            </a:pPr>
            <a:r>
              <a:rPr kumimoji="0" lang="ro-RO" altLang="en-US" sz="28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Concursuri şcolare la </a:t>
            </a:r>
            <a:r>
              <a:rPr lang="ro-RO" altLang="en-US" sz="2800" b="1" noProof="1">
                <a:solidFill>
                  <a:srgbClr val="002060"/>
                </a:solidFill>
                <a:latin typeface="Times New Roman" panose="02020603050405020304" pitchFamily="18" charset="0"/>
                <a:cs typeface="Times New Roman" panose="02020603050405020304" pitchFamily="18" charset="0"/>
              </a:rPr>
              <a:t>I</a:t>
            </a:r>
            <a:r>
              <a:rPr kumimoji="0" lang="ro-RO" altLang="en-US" sz="28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storie și</a:t>
            </a:r>
          </a:p>
          <a:p>
            <a:pPr marL="273050" marR="0" indent="-273050" algn="ctr" defTabSz="914400" rtl="0" eaLnBrk="1" fontAlgn="base" latinLnBrk="0" hangingPunct="1">
              <a:spcBef>
                <a:spcPct val="0"/>
              </a:spcBef>
              <a:spcAft>
                <a:spcPct val="0"/>
              </a:spcAft>
              <a:buClr>
                <a:srgbClr val="FFFF99"/>
              </a:buClr>
              <a:buSzTx/>
              <a:buFont typeface="Wingdings 2" panose="05020102010507070707" pitchFamily="18" charset="2"/>
              <a:buNone/>
            </a:pPr>
            <a:r>
              <a:rPr kumimoji="0" lang="ro-RO" altLang="en-US" sz="28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rPr>
              <a:t>Ştiinţele și socio-umane</a:t>
            </a:r>
            <a:endParaRPr kumimoji="0" lang="ro-RO" altLang="en-US" sz="3600" b="1" i="0" u="none" strike="noStrike" kern="1200" cap="none" spc="0" normalizeH="0" baseline="0" noProof="1">
              <a:solidFill>
                <a:srgbClr val="002060"/>
              </a:solidFill>
              <a:latin typeface="Times New Roman" panose="02020603050405020304" pitchFamily="18" charset="0"/>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a:effectLst>
                  <a:outerShdw blurRad="38100" dist="38100" dir="2700000">
                    <a:srgbClr val="C0C0C0"/>
                  </a:outerShdw>
                </a:effectLst>
                <a:latin typeface="Times New Roman" panose="02020603050405020304" pitchFamily="18" charset="0"/>
                <a:cs typeface="Times New Roman" panose="02020603050405020304" pitchFamily="18" charset="0"/>
              </a:rPr>
              <a:t>Aprecieri și aspecte negative privind concursurile naţionale desfăşurate</a:t>
            </a: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a:effectLst>
                  <a:outerShdw blurRad="38100" dist="38100" dir="2700000">
                    <a:srgbClr val="C0C0C0"/>
                  </a:outerShdw>
                </a:effectLst>
                <a:latin typeface="Times New Roman" panose="02020603050405020304" pitchFamily="18" charset="0"/>
                <a:cs typeface="Times New Roman" panose="02020603050405020304" pitchFamily="18" charset="0"/>
              </a:rPr>
              <a:t>în anul şcolar  2022-2023</a:t>
            </a: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A85A36-9117-BD9D-940C-639262935536}"/>
              </a:ext>
            </a:extLst>
          </p:cNvPr>
          <p:cNvSpPr txBox="1"/>
          <p:nvPr/>
        </p:nvSpPr>
        <p:spPr>
          <a:xfrm>
            <a:off x="304912" y="990664"/>
            <a:ext cx="8191285" cy="4310539"/>
          </a:xfrm>
          <a:prstGeom prst="rect">
            <a:avLst/>
          </a:prstGeom>
          <a:noFill/>
        </p:spPr>
        <p:txBody>
          <a:bodyPr wrap="square">
            <a:spAutoFit/>
          </a:bodyPr>
          <a:lstStyle/>
          <a:p>
            <a:pPr algn="just">
              <a:lnSpc>
                <a:spcPct val="115000"/>
              </a:lnSpc>
              <a:spcAft>
                <a:spcPts val="800"/>
              </a:spcAft>
            </a:pP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Toți elevii care au obținut premii la etapele județene au primit diplome din partea Inspectoratul Școlar Județean Mureș. </a:t>
            </a:r>
          </a:p>
          <a:p>
            <a:pPr algn="just">
              <a:lnSpc>
                <a:spcPct val="115000"/>
              </a:lnSpc>
              <a:spcAft>
                <a:spcPts val="800"/>
              </a:spcAft>
            </a:pP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În acest an școlar s-au organizat următoarele concursuri și olimpiade: </a:t>
            </a:r>
            <a:r>
              <a:rPr lang="ro-RO" sz="1800" i="1" dirty="0">
                <a:effectLst/>
                <a:latin typeface="Times New Roman" panose="02020603050405020304" pitchFamily="18" charset="0"/>
                <a:ea typeface="Times New Roman" panose="02020603050405020304" pitchFamily="18" charset="0"/>
                <a:cs typeface="Times New Roman" panose="02020603050405020304" pitchFamily="18" charset="0"/>
              </a:rPr>
              <a:t>Olimpiada națională de socio-umane-filosofie</a:t>
            </a: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(etapa județeană - Colegiul Național „Alexandru Papiu Ilarian” Târgu-Mureș), </a:t>
            </a:r>
            <a:r>
              <a:rPr lang="ro-RO" sz="1800" i="1" dirty="0">
                <a:effectLst/>
                <a:latin typeface="Times New Roman" panose="02020603050405020304" pitchFamily="18" charset="0"/>
                <a:ea typeface="Times New Roman" panose="02020603050405020304" pitchFamily="18" charset="0"/>
                <a:cs typeface="Times New Roman" panose="02020603050405020304" pitchFamily="18" charset="0"/>
              </a:rPr>
              <a:t>Olimpiada naţională de istorie</a:t>
            </a: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(etapa </a:t>
            </a:r>
            <a:r>
              <a:rPr lang="ro-RO" sz="1800" dirty="0" err="1">
                <a:effectLst/>
                <a:latin typeface="Times New Roman" panose="02020603050405020304" pitchFamily="18" charset="0"/>
                <a:ea typeface="Times New Roman" panose="02020603050405020304" pitchFamily="18" charset="0"/>
                <a:cs typeface="Times New Roman" panose="02020603050405020304" pitchFamily="18" charset="0"/>
              </a:rPr>
              <a:t>judeţeană</a:t>
            </a: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 Liceul Teoretic „Gheorghe Marinescu” Târgu-Mureș), </a:t>
            </a:r>
            <a:r>
              <a:rPr lang="ro-RO" sz="1800" i="1" dirty="0">
                <a:effectLst/>
                <a:latin typeface="Times New Roman" panose="02020603050405020304" pitchFamily="18" charset="0"/>
                <a:ea typeface="Palatino Linotype" panose="02040502050505030304" pitchFamily="18" charset="0"/>
                <a:cs typeface="Times New Roman" panose="02020603050405020304" pitchFamily="18" charset="0"/>
              </a:rPr>
              <a:t>Olimpiada de Istoria și tradițiile </a:t>
            </a:r>
            <a:r>
              <a:rPr lang="ro-RO" sz="1800" i="1" dirty="0" err="1">
                <a:effectLst/>
                <a:latin typeface="Times New Roman" panose="02020603050405020304" pitchFamily="18" charset="0"/>
                <a:ea typeface="Palatino Linotype" panose="02040502050505030304" pitchFamily="18" charset="0"/>
                <a:cs typeface="Times New Roman" panose="02020603050405020304" pitchFamily="18" charset="0"/>
              </a:rPr>
              <a:t>minorițății</a:t>
            </a:r>
            <a:r>
              <a:rPr lang="ro-RO" sz="1800" i="1" dirty="0">
                <a:effectLst/>
                <a:latin typeface="Times New Roman" panose="02020603050405020304" pitchFamily="18" charset="0"/>
                <a:ea typeface="Palatino Linotype" panose="02040502050505030304" pitchFamily="18" charset="0"/>
                <a:cs typeface="Times New Roman" panose="02020603050405020304" pitchFamily="18" charset="0"/>
              </a:rPr>
              <a:t> maghiare din România </a:t>
            </a:r>
            <a:r>
              <a:rPr lang="ro-RO" sz="1800" dirty="0">
                <a:effectLst/>
                <a:latin typeface="Times New Roman" panose="02020603050405020304" pitchFamily="18" charset="0"/>
                <a:ea typeface="Palatino Linotype" panose="02040502050505030304" pitchFamily="18" charset="0"/>
                <a:cs typeface="Times New Roman" panose="02020603050405020304" pitchFamily="18" charset="0"/>
              </a:rPr>
              <a:t>(etapa </a:t>
            </a:r>
            <a:r>
              <a:rPr lang="ro-RO" sz="1800" dirty="0" err="1">
                <a:effectLst/>
                <a:latin typeface="Times New Roman" panose="02020603050405020304" pitchFamily="18" charset="0"/>
                <a:ea typeface="Palatino Linotype" panose="02040502050505030304" pitchFamily="18" charset="0"/>
                <a:cs typeface="Times New Roman" panose="02020603050405020304" pitchFamily="18" charset="0"/>
              </a:rPr>
              <a:t>judeţeană</a:t>
            </a:r>
            <a:r>
              <a:rPr lang="ro-RO" sz="1800" dirty="0">
                <a:effectLst/>
                <a:latin typeface="Times New Roman" panose="02020603050405020304" pitchFamily="18" charset="0"/>
                <a:ea typeface="Palatino Linotype" panose="02040502050505030304" pitchFamily="18" charset="0"/>
                <a:cs typeface="Times New Roman" panose="02020603050405020304" pitchFamily="18" charset="0"/>
              </a:rPr>
              <a:t> – Liceul Tehnologic ,,Domokos Kázmér” Sovata), </a:t>
            </a:r>
            <a:r>
              <a:rPr lang="ro-RO" sz="1800" i="1" dirty="0">
                <a:effectLst/>
                <a:latin typeface="Times New Roman" panose="02020603050405020304" pitchFamily="18" charset="0"/>
                <a:ea typeface="Palatino Linotype" panose="02040502050505030304" pitchFamily="18" charset="0"/>
                <a:cs typeface="Times New Roman" panose="02020603050405020304" pitchFamily="18" charset="0"/>
              </a:rPr>
              <a:t>Concursul „Cultură și civilizație în România” </a:t>
            </a:r>
            <a:r>
              <a:rPr lang="ro-RO" sz="1800" dirty="0">
                <a:effectLst/>
                <a:latin typeface="Times New Roman" panose="02020603050405020304" pitchFamily="18" charset="0"/>
                <a:ea typeface="Palatino Linotype" panose="02040502050505030304" pitchFamily="18" charset="0"/>
                <a:cs typeface="Times New Roman" panose="02020603050405020304" pitchFamily="18" charset="0"/>
              </a:rPr>
              <a:t>(etapa județeană – Colegiul Național „Unirea” Târgu Mureș), </a:t>
            </a:r>
            <a:r>
              <a:rPr lang="ro-RO" sz="1800" i="1" dirty="0">
                <a:effectLst/>
                <a:latin typeface="Times New Roman" panose="02020603050405020304" pitchFamily="18" charset="0"/>
                <a:ea typeface="Palatino Linotype" panose="02040502050505030304" pitchFamily="18" charset="0"/>
                <a:cs typeface="Times New Roman" panose="02020603050405020304" pitchFamily="18" charset="0"/>
              </a:rPr>
              <a:t>Concursul de referate și comunicări științifice ale elevilor din învățământul liceal, la disciplina istorie</a:t>
            </a:r>
            <a:r>
              <a:rPr lang="ro-RO" sz="1800" dirty="0">
                <a:effectLst/>
                <a:latin typeface="Times New Roman" panose="02020603050405020304" pitchFamily="18" charset="0"/>
                <a:ea typeface="Palatino Linotype" panose="02040502050505030304" pitchFamily="18" charset="0"/>
                <a:cs typeface="Times New Roman" panose="02020603050405020304" pitchFamily="18" charset="0"/>
              </a:rPr>
              <a:t> (etapa județeană – Liceul Teoretic „Gheorghe Marinescu” Târgu Mureș), </a:t>
            </a:r>
            <a:r>
              <a:rPr lang="ro-RO" sz="1800" i="1" dirty="0">
                <a:effectLst/>
                <a:latin typeface="Times New Roman" panose="02020603050405020304" pitchFamily="18" charset="0"/>
                <a:ea typeface="Palatino Linotype" panose="02040502050505030304" pitchFamily="18" charset="0"/>
                <a:cs typeface="Times New Roman" panose="02020603050405020304" pitchFamily="18" charset="0"/>
              </a:rPr>
              <a:t>Concursul „Democrație și toleranță”</a:t>
            </a:r>
            <a:r>
              <a:rPr lang="ro-RO" sz="1800" dirty="0">
                <a:effectLst/>
                <a:latin typeface="Times New Roman" panose="02020603050405020304" pitchFamily="18" charset="0"/>
                <a:ea typeface="Palatino Linotype" panose="02040502050505030304" pitchFamily="18" charset="0"/>
                <a:cs typeface="Times New Roman" panose="02020603050405020304" pitchFamily="18" charset="0"/>
              </a:rPr>
              <a:t> (etapa județeană – Școala Gimnazială „Alexandru Ceușianu” Reghin).</a:t>
            </a:r>
            <a:endParaRPr lang="ro-RO"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89020860"/>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351ECFC-B150-6A48-695D-CA0657993050}"/>
              </a:ext>
            </a:extLst>
          </p:cNvPr>
          <p:cNvSpPr txBox="1"/>
          <p:nvPr/>
        </p:nvSpPr>
        <p:spPr>
          <a:xfrm>
            <a:off x="152516" y="304882"/>
            <a:ext cx="8534176" cy="3673442"/>
          </a:xfrm>
          <a:prstGeom prst="rect">
            <a:avLst/>
          </a:prstGeom>
          <a:noFill/>
        </p:spPr>
        <p:txBody>
          <a:bodyPr wrap="square">
            <a:spAutoFit/>
          </a:bodyPr>
          <a:lstStyle/>
          <a:p>
            <a:pPr algn="just">
              <a:lnSpc>
                <a:spcPct val="115000"/>
              </a:lnSpc>
              <a:spcAft>
                <a:spcPts val="800"/>
              </a:spcAft>
            </a:pP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Unitățile de învățământ care au avut elevi cu rezultate deosebite la olimpiada naţională de istorie, calificați la etapa națională, au fost: Școala Gimnazială „Europa” Târgu-Mureș, Colegiul Național „Unirea” Târgu-Mureș, Liceul Teoretic „Lucian Blaga” Reghin, Colegiul Național „Alexandru Papiu Ilarian” Târgu-Mureș și Liceul Teoretic „Bolyai Farkas” Târgu-Mureș.</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800"/>
              </a:spcAft>
            </a:pP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În cadrul etapei naționale a Olimpiadei de științe socio-umane, o elevă de la Colegiul Naţional „Unirea” Târgu-Mureș a obţinut premiul I</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disciplina</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Sociologie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Rezultate bune și foarte bune în cadrul aceleiași olimpiade au obținut elevi de la următoarele unități de învățământ: Școala Gimnazială „Mihai Viteazul” Târgu-Mureș, Colegiul Național „Alexandru Papiu Ilarian” Târgu-Mureș, Colegiul Național „Unirea” Târgu-Mureș și Liceul Teoretic „Bolyai Farkas” Târgu-Mureș.</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42E77E4F-71FF-2AAC-371F-440EA56BF96D}"/>
              </a:ext>
            </a:extLst>
          </p:cNvPr>
          <p:cNvSpPr txBox="1"/>
          <p:nvPr/>
        </p:nvSpPr>
        <p:spPr>
          <a:xfrm>
            <a:off x="304912" y="4114782"/>
            <a:ext cx="8489888" cy="2308324"/>
          </a:xfrm>
          <a:prstGeom prst="rect">
            <a:avLst/>
          </a:prstGeom>
          <a:noFill/>
        </p:spPr>
        <p:txBody>
          <a:bodyPr wrap="none" rtlCol="0">
            <a:spAutoFit/>
          </a:bodyPr>
          <a:lstStyle/>
          <a:p>
            <a:r>
              <a:rPr lang="ro-RO" dirty="0">
                <a:solidFill>
                  <a:srgbClr val="FF0000"/>
                </a:solidFill>
              </a:rPr>
              <a:t>Aspecte negative - în urma organizării etapelor județene:</a:t>
            </a:r>
          </a:p>
          <a:p>
            <a:endParaRPr lang="ro-RO" dirty="0">
              <a:solidFill>
                <a:srgbClr val="FF0000"/>
              </a:solidFill>
            </a:endParaRPr>
          </a:p>
          <a:p>
            <a:r>
              <a:rPr lang="ro-RO" dirty="0">
                <a:solidFill>
                  <a:srgbClr val="FF0000"/>
                </a:solidFill>
              </a:rPr>
              <a:t>- există elevi care participă fără a fi pregătiți; </a:t>
            </a:r>
          </a:p>
          <a:p>
            <a:r>
              <a:rPr lang="ro-RO" dirty="0">
                <a:solidFill>
                  <a:srgbClr val="FF0000"/>
                </a:solidFill>
              </a:rPr>
              <a:t>- există elevi care se prezintă la olimpiadă, deși profesorii nu i-au </a:t>
            </a:r>
          </a:p>
          <a:p>
            <a:r>
              <a:rPr lang="ro-RO" dirty="0">
                <a:solidFill>
                  <a:srgbClr val="FF0000"/>
                </a:solidFill>
              </a:rPr>
              <a:t>  înscris sau profesorii nu știu că elevii lor participă la olimpiadă;</a:t>
            </a:r>
          </a:p>
          <a:p>
            <a:r>
              <a:rPr lang="ro-RO" dirty="0">
                <a:solidFill>
                  <a:srgbClr val="FF0000"/>
                </a:solidFill>
              </a:rPr>
              <a:t>- au fost cazuri când elevi</a:t>
            </a:r>
            <a:r>
              <a:rPr lang="en-GB" dirty="0">
                <a:solidFill>
                  <a:srgbClr val="FF0000"/>
                </a:solidFill>
              </a:rPr>
              <a:t>,</a:t>
            </a:r>
            <a:r>
              <a:rPr lang="ro-RO" dirty="0">
                <a:solidFill>
                  <a:srgbClr val="FF0000"/>
                </a:solidFill>
              </a:rPr>
              <a:t> care nu aveau dreptul de a participa la </a:t>
            </a:r>
          </a:p>
          <a:p>
            <a:r>
              <a:rPr lang="ro-RO" dirty="0">
                <a:solidFill>
                  <a:srgbClr val="FF0000"/>
                </a:solidFill>
              </a:rPr>
              <a:t>  olimpiadă</a:t>
            </a:r>
            <a:r>
              <a:rPr lang="en-GB" dirty="0">
                <a:solidFill>
                  <a:srgbClr val="FF0000"/>
                </a:solidFill>
              </a:rPr>
              <a:t>,</a:t>
            </a:r>
            <a:r>
              <a:rPr lang="ro-RO" dirty="0">
                <a:solidFill>
                  <a:srgbClr val="FF0000"/>
                </a:solidFill>
              </a:rPr>
              <a:t> au venit în dimineața zilei la centru de concurs</a:t>
            </a:r>
            <a:r>
              <a:rPr lang="en-GB" dirty="0">
                <a:solidFill>
                  <a:srgbClr val="FF0000"/>
                </a:solidFill>
              </a:rPr>
              <a:t> </a:t>
            </a:r>
            <a:r>
              <a:rPr lang="ro-RO" dirty="0">
                <a:solidFill>
                  <a:srgbClr val="FF0000"/>
                </a:solidFill>
              </a:rPr>
              <a:t> </a:t>
            </a:r>
          </a:p>
          <a:p>
            <a:r>
              <a:rPr lang="ro-RO" dirty="0">
                <a:solidFill>
                  <a:srgbClr val="FF0000"/>
                </a:solidFill>
              </a:rPr>
              <a:t>  (ex. elevi de clasa a VI la olimpiada de istorie).</a:t>
            </a:r>
            <a:endParaRPr lang="en-US" dirty="0">
              <a:solidFill>
                <a:srgbClr val="FF0000"/>
              </a:solidFill>
            </a:endParaRPr>
          </a:p>
        </p:txBody>
      </p:sp>
    </p:spTree>
    <p:extLst>
      <p:ext uri="{BB962C8B-B14F-4D97-AF65-F5344CB8AC3E}">
        <p14:creationId xmlns:p14="http://schemas.microsoft.com/office/powerpoint/2010/main" val="1420853072"/>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a:t>
            </a:fld>
            <a:endParaRPr lang="en-US" altLang="en-US" sz="1400" b="1" dirty="0">
              <a:solidFill>
                <a:srgbClr val="FFFFFF"/>
              </a:solidFill>
              <a:latin typeface="Arial Black" panose="020B0A04020102020204" pitchFamily="34" charset="0"/>
            </a:endParaRPr>
          </a:p>
        </p:txBody>
      </p:sp>
      <p:sp>
        <p:nvSpPr>
          <p:cNvPr id="9218" name="Rectangle 2"/>
          <p:cNvSpPr>
            <a:spLocks noGrp="1" noChangeArrowheads="1"/>
          </p:cNvSpPr>
          <p:nvPr>
            <p:ph type="title" idx="4294967295"/>
          </p:nvPr>
        </p:nvSpPr>
        <p:spPr>
          <a:xfrm>
            <a:off x="0" y="0"/>
            <a:ext cx="9144000" cy="981075"/>
          </a:xfrm>
        </p:spPr>
        <p:txBody>
          <a:bodyPr anchor="b">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ro-RO" sz="2400" b="1" i="0" u="none" strike="noStrike" kern="1200" cap="small" spc="0" normalizeH="0" baseline="0" noProof="0" dirty="0">
                <a:ln>
                  <a:noFill/>
                </a:ln>
                <a:solidFill>
                  <a:schemeClr val="tx2">
                    <a:lumMod val="75000"/>
                  </a:schemeClr>
                </a:solidFill>
                <a:uLnTx/>
                <a:uFillTx/>
                <a:latin typeface="Times New Roman" panose="02020603050405020304" pitchFamily="18" charset="0"/>
                <a:ea typeface="+mj-ea"/>
                <a:cs typeface="Times New Roman" panose="02020603050405020304" pitchFamily="18" charset="0"/>
              </a:rPr>
              <a:t>STRUCTURA ANULUI ȘCOLAR</a:t>
            </a:r>
            <a:r>
              <a:rPr kumimoji="0" lang="ro-RO" sz="2400" b="1" i="0" u="none" strike="noStrike" kern="1200" cap="small" spc="0" normalizeH="0" noProof="0" dirty="0">
                <a:ln>
                  <a:noFill/>
                </a:ln>
                <a:solidFill>
                  <a:schemeClr val="tx2">
                    <a:lumMod val="75000"/>
                  </a:schemeClr>
                </a:solidFill>
                <a:uLnTx/>
                <a:uFillTx/>
                <a:latin typeface="Times New Roman" panose="02020603050405020304" pitchFamily="18" charset="0"/>
                <a:ea typeface="+mj-ea"/>
                <a:cs typeface="Times New Roman" panose="02020603050405020304" pitchFamily="18" charset="0"/>
              </a:rPr>
              <a:t> 2023-2024</a:t>
            </a:r>
            <a:endParaRPr kumimoji="0" lang="en-US" sz="2800" b="0" i="0" u="none" strike="noStrike" kern="1200" cap="small" spc="0" normalizeH="0" baseline="0" noProof="0" dirty="0">
              <a:ln>
                <a:noFill/>
              </a:ln>
              <a:solidFill>
                <a:schemeClr val="tx2">
                  <a:lumMod val="75000"/>
                </a:schemeClr>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endParaRPr>
          </a:p>
        </p:txBody>
      </p:sp>
      <p:sp>
        <p:nvSpPr>
          <p:cNvPr id="9219" name="Rectangle 3"/>
          <p:cNvSpPr>
            <a:spLocks noGrp="1"/>
          </p:cNvSpPr>
          <p:nvPr>
            <p:ph type="body" idx="4294967295"/>
          </p:nvPr>
        </p:nvSpPr>
        <p:spPr>
          <a:xfrm>
            <a:off x="52388" y="1260155"/>
            <a:ext cx="8839200" cy="5562600"/>
          </a:xfrm>
        </p:spPr>
        <p:txBody>
          <a:bodyPr vert="horz" wrap="square" lIns="91440" tIns="45720" rIns="91440" bIns="45720" anchor="t" anchorCtr="0"/>
          <a:lstStyle/>
          <a:p>
            <a:pPr marL="0" indent="0" algn="just" eaLnBrk="1" hangingPunct="1">
              <a:lnSpc>
                <a:spcPct val="70000"/>
              </a:lnSpc>
              <a:buClr>
                <a:srgbClr val="FFFF99"/>
              </a:buClr>
              <a:buNone/>
            </a:pPr>
            <a:r>
              <a:rPr lang="ro-RO"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002060"/>
                </a:solidFill>
                <a:latin typeface="Times New Roman" panose="02020603050405020304" pitchFamily="18" charset="0"/>
                <a:cs typeface="Times New Roman" panose="02020603050405020304" pitchFamily="18" charset="0"/>
              </a:rPr>
              <a:t>Structura</a:t>
            </a:r>
            <a:r>
              <a:rPr lang="en-US" altLang="en-US" sz="1900" b="1" dirty="0">
                <a:solidFill>
                  <a:srgbClr val="002060"/>
                </a:solidFill>
                <a:latin typeface="Times New Roman" panose="02020603050405020304" pitchFamily="18" charset="0"/>
                <a:cs typeface="Times New Roman" panose="02020603050405020304" pitchFamily="18" charset="0"/>
              </a:rPr>
              <a:t> anului </a:t>
            </a:r>
            <a:r>
              <a:rPr lang="ro-RO" altLang="en-US" sz="1900" b="1" dirty="0">
                <a:solidFill>
                  <a:srgbClr val="002060"/>
                </a:solidFill>
                <a:latin typeface="Times New Roman" panose="02020603050405020304" pitchFamily="18" charset="0"/>
                <a:cs typeface="Times New Roman" panose="02020603050405020304" pitchFamily="18" charset="0"/>
              </a:rPr>
              <a:t>ş</a:t>
            </a:r>
            <a:r>
              <a:rPr lang="en-US" altLang="en-US" sz="1900" b="1" dirty="0">
                <a:solidFill>
                  <a:srgbClr val="002060"/>
                </a:solidFill>
                <a:latin typeface="Times New Roman" panose="02020603050405020304" pitchFamily="18" charset="0"/>
                <a:cs typeface="Times New Roman" panose="02020603050405020304" pitchFamily="18" charset="0"/>
              </a:rPr>
              <a:t>colar 2023</a:t>
            </a:r>
            <a:r>
              <a:rPr lang="ro-RO" altLang="en-US" sz="1900" b="1" dirty="0">
                <a:solidFill>
                  <a:srgbClr val="002060"/>
                </a:solidFill>
                <a:latin typeface="Times New Roman" panose="02020603050405020304" pitchFamily="18" charset="0"/>
                <a:cs typeface="Times New Roman" panose="02020603050405020304" pitchFamily="18" charset="0"/>
              </a:rPr>
              <a:t>-2</a:t>
            </a:r>
            <a:r>
              <a:rPr lang="en-US" altLang="en-US" sz="1900" b="1" dirty="0">
                <a:solidFill>
                  <a:srgbClr val="002060"/>
                </a:solidFill>
                <a:latin typeface="Times New Roman" panose="02020603050405020304" pitchFamily="18" charset="0"/>
                <a:cs typeface="Times New Roman" panose="02020603050405020304" pitchFamily="18" charset="0"/>
              </a:rPr>
              <a:t>024</a:t>
            </a:r>
            <a:r>
              <a:rPr lang="ro-RO" altLang="en-US" sz="1900" b="1" dirty="0">
                <a:solidFill>
                  <a:srgbClr val="002060"/>
                </a:solidFill>
                <a:latin typeface="Times New Roman" panose="02020603050405020304" pitchFamily="18" charset="0"/>
                <a:cs typeface="Times New Roman" panose="02020603050405020304" pitchFamily="18" charset="0"/>
              </a:rPr>
              <a:t> a fost aprobată prin O</a:t>
            </a:r>
            <a:r>
              <a:rPr lang="en-US" altLang="en-US" sz="1900" b="1" dirty="0">
                <a:solidFill>
                  <a:srgbClr val="002060"/>
                </a:solidFill>
                <a:latin typeface="Times New Roman" panose="02020603050405020304" pitchFamily="18" charset="0"/>
                <a:cs typeface="Times New Roman" panose="02020603050405020304" pitchFamily="18" charset="0"/>
              </a:rPr>
              <a:t>ME </a:t>
            </a:r>
            <a:r>
              <a:rPr lang="ro-RO" altLang="en-US" sz="1900" b="1" dirty="0">
                <a:solidFill>
                  <a:srgbClr val="002060"/>
                </a:solidFill>
                <a:latin typeface="Times New Roman" panose="02020603050405020304" pitchFamily="18" charset="0"/>
                <a:cs typeface="Times New Roman" panose="02020603050405020304" pitchFamily="18" charset="0"/>
              </a:rPr>
              <a:t>nr. 3800</a:t>
            </a:r>
            <a:r>
              <a:rPr lang="en-US" altLang="en-US" sz="1900" b="1" dirty="0">
                <a:solidFill>
                  <a:srgbClr val="002060"/>
                </a:solidFill>
                <a:latin typeface="Times New Roman" panose="02020603050405020304" pitchFamily="18" charset="0"/>
                <a:cs typeface="Times New Roman" panose="02020603050405020304" pitchFamily="18" charset="0"/>
              </a:rPr>
              <a:t>/</a:t>
            </a:r>
            <a:r>
              <a:rPr lang="ro-RO" altLang="en-US" sz="1900" b="1" dirty="0">
                <a:solidFill>
                  <a:srgbClr val="002060"/>
                </a:solidFill>
                <a:latin typeface="Times New Roman" panose="02020603050405020304" pitchFamily="18" charset="0"/>
                <a:cs typeface="Times New Roman" panose="02020603050405020304" pitchFamily="18" charset="0"/>
              </a:rPr>
              <a:t>9</a:t>
            </a:r>
            <a:r>
              <a:rPr lang="en-US" altLang="en-US" sz="1900" b="1" dirty="0">
                <a:solidFill>
                  <a:srgbClr val="002060"/>
                </a:solidFill>
                <a:latin typeface="Times New Roman" panose="02020603050405020304" pitchFamily="18" charset="0"/>
                <a:cs typeface="Times New Roman" panose="02020603050405020304" pitchFamily="18" charset="0"/>
              </a:rPr>
              <a:t>.03.202</a:t>
            </a:r>
            <a:r>
              <a:rPr lang="ro-RO" altLang="en-US" sz="1900" b="1" dirty="0">
                <a:solidFill>
                  <a:srgbClr val="002060"/>
                </a:solidFill>
                <a:latin typeface="Times New Roman" panose="02020603050405020304" pitchFamily="18" charset="0"/>
                <a:cs typeface="Times New Roman" panose="02020603050405020304" pitchFamily="18" charset="0"/>
              </a:rPr>
              <a:t>3</a:t>
            </a:r>
            <a:r>
              <a:rPr lang="en-US" altLang="en-US" sz="1900" b="1" dirty="0">
                <a:solidFill>
                  <a:srgbClr val="002060"/>
                </a:solidFill>
                <a:latin typeface="Times New Roman" panose="02020603050405020304" pitchFamily="18" charset="0"/>
                <a:cs typeface="Times New Roman" panose="02020603050405020304" pitchFamily="18" charset="0"/>
              </a:rPr>
              <a:t>, publicat</a:t>
            </a:r>
            <a:r>
              <a:rPr lang="ro-RO" altLang="en-US" sz="1900" b="1" dirty="0">
                <a:solidFill>
                  <a:srgbClr val="002060"/>
                </a:solidFill>
                <a:latin typeface="Times New Roman" panose="02020603050405020304" pitchFamily="18" charset="0"/>
                <a:cs typeface="Times New Roman" panose="02020603050405020304" pitchFamily="18" charset="0"/>
              </a:rPr>
              <a:t> în MO Nr. 213/15.III.2023</a:t>
            </a:r>
          </a:p>
          <a:p>
            <a:pPr marL="0" indent="0" algn="ctr">
              <a:lnSpc>
                <a:spcPct val="70000"/>
              </a:lnSpc>
              <a:buNone/>
            </a:pPr>
            <a:r>
              <a:rPr lang="vi-VN" altLang="en-US" sz="1900" b="1" dirty="0">
                <a:solidFill>
                  <a:srgbClr val="002060"/>
                </a:solidFill>
                <a:latin typeface="Times New Roman" panose="02020603050405020304" pitchFamily="18" charset="0"/>
                <a:cs typeface="Times New Roman" panose="02020603050405020304" pitchFamily="18" charset="0"/>
              </a:rPr>
              <a:t>Anul şcolar </a:t>
            </a:r>
            <a:r>
              <a:rPr lang="ro-RO" altLang="en-US" sz="1900" b="1" dirty="0">
                <a:solidFill>
                  <a:srgbClr val="002060"/>
                </a:solidFill>
                <a:latin typeface="Times New Roman" panose="02020603050405020304" pitchFamily="18" charset="0"/>
                <a:cs typeface="Times New Roman" panose="02020603050405020304" pitchFamily="18" charset="0"/>
              </a:rPr>
              <a:t>2023-2024 </a:t>
            </a:r>
            <a:r>
              <a:rPr lang="vi-VN" altLang="en-US" sz="1900" b="1" dirty="0">
                <a:solidFill>
                  <a:srgbClr val="002060"/>
                </a:solidFill>
                <a:latin typeface="Times New Roman" panose="02020603050405020304" pitchFamily="18" charset="0"/>
                <a:cs typeface="Times New Roman" panose="02020603050405020304" pitchFamily="18" charset="0"/>
              </a:rPr>
              <a:t>are</a:t>
            </a:r>
            <a:r>
              <a:rPr lang="ro-RO" altLang="en-US" sz="1900" b="1" dirty="0">
                <a:solidFill>
                  <a:srgbClr val="002060"/>
                </a:solidFill>
                <a:latin typeface="Times New Roman" panose="02020603050405020304" pitchFamily="18" charset="0"/>
                <a:cs typeface="Times New Roman" panose="02020603050405020304" pitchFamily="18" charset="0"/>
              </a:rPr>
              <a:t> o durată de </a:t>
            </a:r>
            <a:r>
              <a:rPr lang="vi-VN" altLang="en-US" sz="1900" b="1" dirty="0">
                <a:solidFill>
                  <a:srgbClr val="002060"/>
                </a:solidFill>
                <a:latin typeface="Times New Roman" panose="02020603050405020304" pitchFamily="18" charset="0"/>
                <a:cs typeface="Times New Roman" panose="02020603050405020304" pitchFamily="18" charset="0"/>
              </a:rPr>
              <a:t> 3</a:t>
            </a:r>
            <a:r>
              <a:rPr lang="ro-RO" altLang="en-US" sz="1900" b="1" dirty="0">
                <a:solidFill>
                  <a:srgbClr val="002060"/>
                </a:solidFill>
                <a:latin typeface="Times New Roman" panose="02020603050405020304" pitchFamily="18" charset="0"/>
                <a:cs typeface="Times New Roman" panose="02020603050405020304" pitchFamily="18" charset="0"/>
              </a:rPr>
              <a:t>6</a:t>
            </a:r>
            <a:r>
              <a:rPr lang="vi-VN" altLang="en-US" sz="1900" b="1" dirty="0">
                <a:solidFill>
                  <a:srgbClr val="002060"/>
                </a:solidFill>
                <a:latin typeface="Times New Roman" panose="02020603050405020304" pitchFamily="18" charset="0"/>
                <a:cs typeface="Times New Roman" panose="02020603050405020304" pitchFamily="18" charset="0"/>
              </a:rPr>
              <a:t> de săptămâni de cursuri</a:t>
            </a:r>
            <a:endParaRPr lang="ro-RO" altLang="en-US" sz="1900" b="1" dirty="0">
              <a:solidFill>
                <a:srgbClr val="002060"/>
              </a:solidFill>
              <a:latin typeface="Times New Roman" panose="02020603050405020304" pitchFamily="18" charset="0"/>
              <a:cs typeface="Times New Roman" panose="02020603050405020304" pitchFamily="18" charset="0"/>
            </a:endParaRPr>
          </a:p>
          <a:p>
            <a:pPr marL="0" indent="0">
              <a:lnSpc>
                <a:spcPct val="70000"/>
              </a:lnSpc>
              <a:buNone/>
            </a:pPr>
            <a:endParaRPr lang="ro-RO" altLang="en-US" sz="1800" b="1" dirty="0">
              <a:solidFill>
                <a:srgbClr val="C00000"/>
              </a:solidFill>
              <a:latin typeface="Times New Roman" panose="02020603050405020304" pitchFamily="18" charset="0"/>
              <a:cs typeface="Times New Roman" panose="02020603050405020304" pitchFamily="18" charset="0"/>
            </a:endParaRPr>
          </a:p>
          <a:p>
            <a:pPr marL="0" indent="0" algn="just">
              <a:lnSpc>
                <a:spcPct val="70000"/>
              </a:lnSpc>
              <a:buNone/>
            </a:pPr>
            <a:r>
              <a:rPr lang="ro-RO" altLang="en-US" sz="1800" b="1" dirty="0">
                <a:solidFill>
                  <a:srgbClr val="C00000"/>
                </a:solidFill>
                <a:latin typeface="Times New Roman" panose="02020603050405020304" pitchFamily="18" charset="0"/>
                <a:cs typeface="Times New Roman" panose="02020603050405020304" pitchFamily="18" charset="0"/>
              </a:rPr>
              <a:t>	Art. 2. - (1) Anul școlar 2023-2024 se structurează, pe intervale de cursuri și intervale de vacanță, astfel: </a:t>
            </a:r>
          </a:p>
          <a:p>
            <a:pPr marL="0" indent="0" algn="just">
              <a:lnSpc>
                <a:spcPct val="70000"/>
              </a:lnSpc>
              <a:buNone/>
            </a:pPr>
            <a:endParaRPr lang="ro-RO" altLang="en-US" sz="1800" b="1" dirty="0">
              <a:solidFill>
                <a:srgbClr val="C00000"/>
              </a:solidFill>
              <a:latin typeface="Times New Roman" panose="02020603050405020304" pitchFamily="18" charset="0"/>
              <a:cs typeface="Times New Roman" panose="02020603050405020304" pitchFamily="18" charset="0"/>
            </a:endParaRPr>
          </a:p>
          <a:p>
            <a:pPr marL="0" indent="0" algn="just">
              <a:lnSpc>
                <a:spcPct val="70000"/>
              </a:lnSpc>
              <a:buNone/>
            </a:pPr>
            <a:endParaRPr lang="ro-RO" altLang="en-US" sz="1800" b="1" dirty="0">
              <a:solidFill>
                <a:srgbClr val="C00000"/>
              </a:solidFill>
              <a:latin typeface="Times New Roman" panose="02020603050405020304" pitchFamily="18" charset="0"/>
              <a:cs typeface="Times New Roman" panose="02020603050405020304" pitchFamily="18" charset="0"/>
            </a:endParaRPr>
          </a:p>
          <a:p>
            <a:pPr marL="0" indent="0" algn="just">
              <a:lnSpc>
                <a:spcPct val="70000"/>
              </a:lnSpc>
              <a:buNone/>
            </a:pPr>
            <a:endParaRPr lang="ro-RO" altLang="en-US" sz="1800" b="1" dirty="0">
              <a:solidFill>
                <a:srgbClr val="C00000"/>
              </a:solidFill>
              <a:latin typeface="Times New Roman" panose="02020603050405020304" pitchFamily="18" charset="0"/>
              <a:cs typeface="Times New Roman" panose="02020603050405020304" pitchFamily="18" charset="0"/>
            </a:endParaRPr>
          </a:p>
          <a:p>
            <a:pPr marL="0" indent="0" algn="just">
              <a:lnSpc>
                <a:spcPct val="70000"/>
              </a:lnSpc>
              <a:buNone/>
            </a:pPr>
            <a:r>
              <a:rPr lang="ro-RO" altLang="en-US" sz="1800" b="1" dirty="0">
                <a:solidFill>
                  <a:srgbClr val="C00000"/>
                </a:solidFill>
                <a:latin typeface="Times New Roman" panose="02020603050405020304" pitchFamily="18" charset="0"/>
                <a:cs typeface="Times New Roman" panose="02020603050405020304" pitchFamily="18" charset="0"/>
              </a:rPr>
              <a:t>	</a:t>
            </a:r>
            <a:endParaRPr lang="ro-RO" altLang="en-US" sz="1600" b="1" dirty="0">
              <a:solidFill>
                <a:srgbClr val="74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316" name="Substituent număr diapozitiv 1"/>
          <p:cNvSpPr txBox="1"/>
          <p:nvPr/>
        </p:nvSpPr>
        <p:spPr>
          <a:xfrm>
            <a:off x="8281988" y="5886450"/>
            <a:ext cx="609600" cy="520700"/>
          </a:xfrm>
          <a:prstGeom prst="rect">
            <a:avLst/>
          </a:prstGeom>
          <a:noFill/>
          <a:ln w="9525">
            <a:noFill/>
          </a:ln>
        </p:spPr>
        <p:txBody>
          <a:bodyPr anchor="ctr" anchorCtr="0"/>
          <a:lstStyle/>
          <a:p>
            <a:pPr algn="ctr"/>
            <a:fld id="{9A0DB2DC-4C9A-4742-B13C-FB6460FD3503}" type="slidenum">
              <a:rPr lang="en-US" altLang="en-US" sz="1400" b="1" dirty="0">
                <a:solidFill>
                  <a:srgbClr val="FFFFFF"/>
                </a:solidFill>
                <a:latin typeface="Arial Black" panose="020B0A04020102020204" pitchFamily="34" charset="0"/>
              </a:rPr>
              <a:t>2</a:t>
            </a:fld>
            <a:endParaRPr lang="en-US" altLang="en-US" sz="1400" b="1" dirty="0">
              <a:solidFill>
                <a:srgbClr val="FFFFFF"/>
              </a:solidFill>
              <a:latin typeface="Arial Black" panose="020B0A04020102020204" pitchFamily="34" charset="0"/>
            </a:endParaRPr>
          </a:p>
        </p:txBody>
      </p:sp>
      <p:graphicFrame>
        <p:nvGraphicFramePr>
          <p:cNvPr id="3" name="Table 3">
            <a:extLst>
              <a:ext uri="{FF2B5EF4-FFF2-40B4-BE49-F238E27FC236}">
                <a16:creationId xmlns:a16="http://schemas.microsoft.com/office/drawing/2014/main" id="{65ABCA96-DA64-F5B1-7333-72B23275A0A5}"/>
              </a:ext>
            </a:extLst>
          </p:cNvPr>
          <p:cNvGraphicFramePr>
            <a:graphicFrameLocks noGrp="1"/>
          </p:cNvGraphicFramePr>
          <p:nvPr>
            <p:extLst>
              <p:ext uri="{D42A27DB-BD31-4B8C-83A1-F6EECF244321}">
                <p14:modId xmlns:p14="http://schemas.microsoft.com/office/powerpoint/2010/main" val="548442889"/>
              </p:ext>
            </p:extLst>
          </p:nvPr>
        </p:nvGraphicFramePr>
        <p:xfrm>
          <a:off x="533506" y="2687320"/>
          <a:ext cx="8205682" cy="2926080"/>
        </p:xfrm>
        <a:graphic>
          <a:graphicData uri="http://schemas.openxmlformats.org/drawingml/2006/table">
            <a:tbl>
              <a:tblPr firstRow="1" bandRow="1">
                <a:tableStyleId>{5C22544A-7EE6-4342-B048-85BDC9FD1C3A}</a:tableStyleId>
              </a:tblPr>
              <a:tblGrid>
                <a:gridCol w="4102841">
                  <a:extLst>
                    <a:ext uri="{9D8B030D-6E8A-4147-A177-3AD203B41FA5}">
                      <a16:colId xmlns:a16="http://schemas.microsoft.com/office/drawing/2014/main" val="1413993756"/>
                    </a:ext>
                  </a:extLst>
                </a:gridCol>
                <a:gridCol w="4102841">
                  <a:extLst>
                    <a:ext uri="{9D8B030D-6E8A-4147-A177-3AD203B41FA5}">
                      <a16:colId xmlns:a16="http://schemas.microsoft.com/office/drawing/2014/main" val="2055577289"/>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altLang="en-US" sz="1800" b="1" dirty="0">
                          <a:solidFill>
                            <a:schemeClr val="tx1"/>
                          </a:solidFill>
                          <a:latin typeface="Times New Roman" panose="02020603050405020304" pitchFamily="18" charset="0"/>
                          <a:cs typeface="Times New Roman" panose="02020603050405020304" pitchFamily="18" charset="0"/>
                        </a:rPr>
                        <a:t>Intervale de cursuri</a:t>
                      </a:r>
                    </a:p>
                    <a:p>
                      <a:endParaRPr lang="en-US"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altLang="en-US" b="1" kern="1200" cap="none" spc="0" normalizeH="0" baseline="0" noProof="1">
                          <a:solidFill>
                            <a:srgbClr val="C00000"/>
                          </a:solidFill>
                          <a:latin typeface="Times New Roman" panose="02020603050405020304" pitchFamily="18" charset="0"/>
                          <a:ea typeface="+mn-ea"/>
                          <a:cs typeface="Times New Roman" panose="02020603050405020304" pitchFamily="18" charset="0"/>
                          <a:sym typeface="+mn-ea"/>
                        </a:rPr>
                        <a:t>Intervale de vacanță:</a:t>
                      </a:r>
                      <a:endParaRPr kumimoji="0" lang="ro-RO" altLang="en-US" b="1" kern="1200" cap="none" spc="0" normalizeH="0" baseline="0" noProof="1">
                        <a:solidFill>
                          <a:srgbClr val="C00000"/>
                        </a:solidFill>
                        <a:latin typeface="Times New Roman" panose="02020603050405020304" pitchFamily="18" charset="0"/>
                        <a:ea typeface="+mn-ea"/>
                        <a:cs typeface="Times New Roman" panose="02020603050405020304" pitchFamily="18" charset="0"/>
                      </a:endParaRPr>
                    </a:p>
                    <a:p>
                      <a:endParaRPr lang="en-US" dirty="0"/>
                    </a:p>
                  </a:txBody>
                  <a:tcPr/>
                </a:tc>
                <a:extLst>
                  <a:ext uri="{0D108BD9-81ED-4DB2-BD59-A6C34878D82A}">
                    <a16:rowId xmlns:a16="http://schemas.microsoft.com/office/drawing/2014/main" val="4113974553"/>
                  </a:ext>
                </a:extLst>
              </a:tr>
              <a:tr h="370840">
                <a:tc>
                  <a:txBody>
                    <a:bodyPr/>
                    <a:lstStyle/>
                    <a:p>
                      <a:pPr marL="285750" indent="-285750" algn="just">
                        <a:lnSpc>
                          <a:spcPct val="70000"/>
                        </a:lnSpc>
                        <a:buFont typeface="Arial" panose="020B0604020202020204" pitchFamily="34" charset="0"/>
                        <a:buChar char="•"/>
                      </a:pPr>
                      <a:r>
                        <a:rPr lang="ro-RO" altLang="en-US" sz="1800" b="0" dirty="0">
                          <a:solidFill>
                            <a:schemeClr val="tx1"/>
                          </a:solidFill>
                          <a:latin typeface="Times New Roman" panose="02020603050405020304" pitchFamily="18" charset="0"/>
                          <a:cs typeface="Times New Roman" panose="02020603050405020304" pitchFamily="18" charset="0"/>
                        </a:rPr>
                        <a:t>de luni, 11 septembrie 2023, până vineri, 27 octombrie 2023;</a:t>
                      </a:r>
                    </a:p>
                    <a:p>
                      <a:pPr marL="285750" indent="-285750" algn="just">
                        <a:lnSpc>
                          <a:spcPct val="70000"/>
                        </a:lnSpc>
                        <a:buFont typeface="Arial" panose="020B0604020202020204" pitchFamily="34" charset="0"/>
                        <a:buChar char="•"/>
                      </a:pPr>
                      <a:r>
                        <a:rPr lang="ro-RO" altLang="en-US" sz="1800" b="0" dirty="0">
                          <a:solidFill>
                            <a:schemeClr val="tx1"/>
                          </a:solidFill>
                          <a:latin typeface="Times New Roman" panose="02020603050405020304" pitchFamily="18" charset="0"/>
                          <a:cs typeface="Times New Roman" panose="02020603050405020304" pitchFamily="18" charset="0"/>
                        </a:rPr>
                        <a:t>de luni, 6 noiembrie 2023, până vineri, 22 decembrie 2023;</a:t>
                      </a:r>
                    </a:p>
                    <a:p>
                      <a:pPr marL="285750" indent="-285750" algn="just">
                        <a:lnSpc>
                          <a:spcPct val="70000"/>
                        </a:lnSpc>
                        <a:buFont typeface="Arial" panose="020B0604020202020204" pitchFamily="34" charset="0"/>
                        <a:buChar char="•"/>
                      </a:pPr>
                      <a:r>
                        <a:rPr lang="ro-RO" altLang="en-US" sz="1800" b="0" dirty="0">
                          <a:solidFill>
                            <a:schemeClr val="tx1"/>
                          </a:solidFill>
                          <a:latin typeface="Times New Roman" panose="02020603050405020304" pitchFamily="18" charset="0"/>
                          <a:cs typeface="Times New Roman" panose="02020603050405020304" pitchFamily="18" charset="0"/>
                        </a:rPr>
                        <a:t>de luni, 8 ianuarie 2024, până vineri,  23 februarie 2024;</a:t>
                      </a:r>
                    </a:p>
                    <a:p>
                      <a:pPr marL="285750" indent="-285750" algn="just">
                        <a:lnSpc>
                          <a:spcPct val="70000"/>
                        </a:lnSpc>
                        <a:buFont typeface="Arial" panose="020B0604020202020204" pitchFamily="34" charset="0"/>
                        <a:buChar char="•"/>
                      </a:pPr>
                      <a:r>
                        <a:rPr lang="ro-RO" altLang="en-US" sz="1800" b="0" dirty="0">
                          <a:solidFill>
                            <a:schemeClr val="tx1"/>
                          </a:solidFill>
                          <a:latin typeface="Times New Roman" panose="02020603050405020304" pitchFamily="18" charset="0"/>
                          <a:cs typeface="Times New Roman" panose="02020603050405020304" pitchFamily="18" charset="0"/>
                        </a:rPr>
                        <a:t>de luni, 4 martie 2024, până vineri, 26 aprilie 2024;</a:t>
                      </a:r>
                    </a:p>
                    <a:p>
                      <a:pPr marL="285750" indent="-285750" algn="just">
                        <a:lnSpc>
                          <a:spcPct val="70000"/>
                        </a:lnSpc>
                        <a:buFont typeface="Arial" panose="020B0604020202020204" pitchFamily="34" charset="0"/>
                        <a:buChar char="•"/>
                      </a:pPr>
                      <a:r>
                        <a:rPr lang="ro-RO" altLang="en-US" sz="1800" b="0" dirty="0">
                          <a:solidFill>
                            <a:schemeClr val="tx1"/>
                          </a:solidFill>
                          <a:latin typeface="Times New Roman" panose="02020603050405020304" pitchFamily="18" charset="0"/>
                          <a:cs typeface="Times New Roman" panose="02020603050405020304" pitchFamily="18" charset="0"/>
                        </a:rPr>
                        <a:t>de miercuri, 8 mai 2024, până vineri, 21 iunie 2024;</a:t>
                      </a:r>
                    </a:p>
                    <a:p>
                      <a:endParaRPr lang="en-US" dirty="0">
                        <a:solidFill>
                          <a:schemeClr val="tx1"/>
                        </a:solidFill>
                      </a:endParaRPr>
                    </a:p>
                  </a:txBody>
                  <a:tcPr/>
                </a:tc>
                <a:tc>
                  <a:txBody>
                    <a:bodyPr/>
                    <a:lstStyle/>
                    <a:p>
                      <a:pPr marL="285750" marR="0" indent="-285750" algn="just" defTabSz="914400" eaLnBrk="0" hangingPunct="0">
                        <a:lnSpc>
                          <a:spcPct val="70000"/>
                        </a:lnSpc>
                        <a:buClrTx/>
                        <a:buSzTx/>
                        <a:buFont typeface="Arial" panose="020B0604020202020204" pitchFamily="34" charset="0"/>
                        <a:buChar char="•"/>
                      </a:pPr>
                      <a:r>
                        <a:rPr kumimoji="0" lang="ro-RO" altLang="en-US" b="0" kern="1200" cap="none" spc="0" normalizeH="0" baseline="0" noProof="1">
                          <a:solidFill>
                            <a:srgbClr val="FF0000"/>
                          </a:solidFill>
                          <a:latin typeface="Times New Roman" panose="02020603050405020304" pitchFamily="18" charset="0"/>
                          <a:ea typeface="+mn-ea"/>
                          <a:cs typeface="Times New Roman" panose="02020603050405020304" pitchFamily="18" charset="0"/>
                          <a:sym typeface="+mn-ea"/>
                        </a:rPr>
                        <a:t>de sâmbătă, 28 octombrie 2023, până duminică, 5 noiembrie 2023;</a:t>
                      </a:r>
                      <a:endParaRPr kumimoji="0" lang="ro-RO" altLang="en-US" b="0" kern="1200" cap="none" spc="0" normalizeH="0" baseline="0" noProof="1">
                        <a:solidFill>
                          <a:srgbClr val="FF0000"/>
                        </a:solidFill>
                        <a:latin typeface="Times New Roman" panose="02020603050405020304" pitchFamily="18" charset="0"/>
                        <a:ea typeface="+mn-ea"/>
                        <a:cs typeface="Times New Roman" panose="02020603050405020304" pitchFamily="18" charset="0"/>
                      </a:endParaRPr>
                    </a:p>
                    <a:p>
                      <a:pPr marL="285750" marR="0" indent="-285750" algn="just" defTabSz="914400" eaLnBrk="0" hangingPunct="0">
                        <a:lnSpc>
                          <a:spcPct val="70000"/>
                        </a:lnSpc>
                        <a:buClrTx/>
                        <a:buSzTx/>
                        <a:buFont typeface="Arial" panose="020B0604020202020204" pitchFamily="34" charset="0"/>
                        <a:buChar char="•"/>
                      </a:pPr>
                      <a:r>
                        <a:rPr kumimoji="0" lang="ro-RO" altLang="en-US" b="0" kern="1200" cap="none" spc="0" normalizeH="0" baseline="0" noProof="1">
                          <a:solidFill>
                            <a:srgbClr val="FF0000"/>
                          </a:solidFill>
                          <a:latin typeface="Times New Roman" panose="02020603050405020304" pitchFamily="18" charset="0"/>
                          <a:ea typeface="+mn-ea"/>
                          <a:cs typeface="Times New Roman" panose="02020603050405020304" pitchFamily="18" charset="0"/>
                          <a:sym typeface="+mn-ea"/>
                        </a:rPr>
                        <a:t>de sâmbătă, 23 decembrie 2023, până duminică, 7 ianuarie 2024;</a:t>
                      </a:r>
                      <a:endParaRPr kumimoji="0" lang="ro-RO" altLang="en-US" b="0" kern="1200" cap="none" spc="0" normalizeH="0" baseline="0" noProof="1">
                        <a:solidFill>
                          <a:srgbClr val="FF0000"/>
                        </a:solidFill>
                        <a:latin typeface="Times New Roman" panose="02020603050405020304" pitchFamily="18" charset="0"/>
                        <a:ea typeface="+mn-ea"/>
                        <a:cs typeface="Times New Roman" panose="02020603050405020304" pitchFamily="18" charset="0"/>
                      </a:endParaRPr>
                    </a:p>
                    <a:p>
                      <a:pPr marL="285750" marR="0" indent="-285750" algn="just" defTabSz="914400" eaLnBrk="0" hangingPunct="0">
                        <a:lnSpc>
                          <a:spcPct val="70000"/>
                        </a:lnSpc>
                        <a:buClrTx/>
                        <a:buSzTx/>
                        <a:buFont typeface="Arial" panose="020B0604020202020204" pitchFamily="34" charset="0"/>
                        <a:buChar char="•"/>
                      </a:pPr>
                      <a:r>
                        <a:rPr kumimoji="0" lang="ro-RO" altLang="en-US" b="0" kern="1200" cap="none" spc="0" normalizeH="0" baseline="0" noProof="1">
                          <a:solidFill>
                            <a:srgbClr val="FF0000"/>
                          </a:solidFill>
                          <a:latin typeface="Times New Roman" panose="02020603050405020304" pitchFamily="18" charset="0"/>
                          <a:ea typeface="+mn-ea"/>
                          <a:cs typeface="Times New Roman" panose="02020603050405020304" pitchFamily="18" charset="0"/>
                          <a:sym typeface="+mn-ea"/>
                        </a:rPr>
                        <a:t>o săptămână, la decizia ISJ Mureș în perioada 26 februarie - 3 martie 2024;</a:t>
                      </a:r>
                      <a:endParaRPr kumimoji="0" lang="ro-RO" altLang="en-US" b="0" kern="1200" cap="none" spc="0" normalizeH="0" baseline="0" noProof="1">
                        <a:solidFill>
                          <a:srgbClr val="FF0000"/>
                        </a:solidFill>
                        <a:latin typeface="Times New Roman" panose="02020603050405020304" pitchFamily="18" charset="0"/>
                        <a:ea typeface="+mn-ea"/>
                        <a:cs typeface="Times New Roman" panose="02020603050405020304" pitchFamily="18" charset="0"/>
                      </a:endParaRPr>
                    </a:p>
                    <a:p>
                      <a:pPr marL="285750" marR="0" indent="-285750" algn="just" defTabSz="914400" eaLnBrk="0" hangingPunct="0">
                        <a:lnSpc>
                          <a:spcPct val="70000"/>
                        </a:lnSpc>
                        <a:buClrTx/>
                        <a:buSzTx/>
                        <a:buFont typeface="Arial" panose="020B0604020202020204" pitchFamily="34" charset="0"/>
                        <a:buChar char="•"/>
                      </a:pPr>
                      <a:r>
                        <a:rPr kumimoji="0" lang="ro-RO" altLang="en-US" b="0" kern="1200" cap="none" spc="0" normalizeH="0" baseline="0" noProof="1">
                          <a:solidFill>
                            <a:srgbClr val="FF0000"/>
                          </a:solidFill>
                          <a:latin typeface="Times New Roman" panose="02020603050405020304" pitchFamily="18" charset="0"/>
                          <a:ea typeface="+mn-ea"/>
                          <a:cs typeface="Times New Roman" panose="02020603050405020304" pitchFamily="18" charset="0"/>
                          <a:sym typeface="+mn-ea"/>
                        </a:rPr>
                        <a:t> de sâmbătă, 27 aprilie 2024, până marți, 7 mai 2024; </a:t>
                      </a:r>
                    </a:p>
                    <a:p>
                      <a:pPr marL="285750" marR="0" indent="-285750" algn="just" defTabSz="914400" eaLnBrk="0" hangingPunct="0">
                        <a:lnSpc>
                          <a:spcPct val="70000"/>
                        </a:lnSpc>
                        <a:buClrTx/>
                        <a:buSzTx/>
                        <a:buFont typeface="Arial" panose="020B0604020202020204" pitchFamily="34" charset="0"/>
                        <a:buChar char="•"/>
                      </a:pPr>
                      <a:r>
                        <a:rPr kumimoji="0" lang="ro-RO" altLang="en-US" b="0" kern="1200" cap="none" spc="0" normalizeH="0" baseline="0" noProof="1">
                          <a:solidFill>
                            <a:srgbClr val="FF0000"/>
                          </a:solidFill>
                          <a:latin typeface="Times New Roman" panose="02020603050405020304" pitchFamily="18" charset="0"/>
                          <a:ea typeface="+mn-ea"/>
                          <a:cs typeface="Times New Roman" panose="02020603050405020304" pitchFamily="18" charset="0"/>
                          <a:sym typeface="+mn-ea"/>
                        </a:rPr>
                        <a:t>de sâmbătă, 22 iunie 2024, până duminică, 8 septembrie 2024</a:t>
                      </a:r>
                    </a:p>
                    <a:p>
                      <a:endParaRPr lang="en-US" dirty="0"/>
                    </a:p>
                  </a:txBody>
                  <a:tcPr/>
                </a:tc>
                <a:extLst>
                  <a:ext uri="{0D108BD9-81ED-4DB2-BD59-A6C34878D82A}">
                    <a16:rowId xmlns:a16="http://schemas.microsoft.com/office/drawing/2014/main" val="391486792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fade">
                                      <p:cBhvr>
                                        <p:cTn id="12" dur="2000"/>
                                        <p:tgtEl>
                                          <p:spTgt spid="92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219">
                                            <p:txEl>
                                              <p:pRg st="1" end="1"/>
                                            </p:txEl>
                                          </p:spTgt>
                                        </p:tgtEl>
                                        <p:attrNameLst>
                                          <p:attrName>style.visibility</p:attrName>
                                        </p:attrNameLst>
                                      </p:cBhvr>
                                      <p:to>
                                        <p:strVal val="visible"/>
                                      </p:to>
                                    </p:set>
                                    <p:animEffect transition="in" filter="fade">
                                      <p:cBhvr>
                                        <p:cTn id="17" dur="2000"/>
                                        <p:tgtEl>
                                          <p:spTgt spid="921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219">
                                            <p:txEl>
                                              <p:pRg st="3" end="3"/>
                                            </p:txEl>
                                          </p:spTgt>
                                        </p:tgtEl>
                                        <p:attrNameLst>
                                          <p:attrName>style.visibility</p:attrName>
                                        </p:attrNameLst>
                                      </p:cBhvr>
                                      <p:to>
                                        <p:strVal val="visible"/>
                                      </p:to>
                                    </p:set>
                                    <p:animEffect transition="in" filter="fade">
                                      <p:cBhvr>
                                        <p:cTn id="22" dur="2000"/>
                                        <p:tgtEl>
                                          <p:spTgt spid="92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219">
                                            <p:txEl>
                                              <p:pRg st="7" end="7"/>
                                            </p:txEl>
                                          </p:spTgt>
                                        </p:tgtEl>
                                        <p:attrNameLst>
                                          <p:attrName>style.visibility</p:attrName>
                                        </p:attrNameLst>
                                      </p:cBhvr>
                                      <p:to>
                                        <p:strVal val="visible"/>
                                      </p:to>
                                    </p:set>
                                    <p:animEffect transition="in" filter="fade">
                                      <p:cBhvr>
                                        <p:cTn id="27" dur="2000"/>
                                        <p:tgtEl>
                                          <p:spTgt spid="92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3AB59C-AB5C-9358-9698-2AD2D1164887}"/>
              </a:ext>
            </a:extLst>
          </p:cNvPr>
          <p:cNvSpPr txBox="1"/>
          <p:nvPr/>
        </p:nvSpPr>
        <p:spPr>
          <a:xfrm>
            <a:off x="495407" y="744611"/>
            <a:ext cx="8153186" cy="4629088"/>
          </a:xfrm>
          <a:prstGeom prst="rect">
            <a:avLst/>
          </a:prstGeom>
          <a:noFill/>
        </p:spPr>
        <p:txBody>
          <a:bodyPr wrap="square">
            <a:spAutoFit/>
          </a:bodyPr>
          <a:lstStyle/>
          <a:p>
            <a:pPr algn="just">
              <a:lnSpc>
                <a:spcPct val="115000"/>
              </a:lnSpc>
              <a:spcAft>
                <a:spcPts val="800"/>
              </a:spcAft>
              <a:tabLst>
                <a:tab pos="266700" algn="l"/>
              </a:tabLst>
            </a:pP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800" b="1" dirty="0">
                <a:solidFill>
                  <a:srgbClr val="0070C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Etapa națională a </a:t>
            </a:r>
            <a:r>
              <a:rPr lang="ro-RO" sz="1800" b="1" i="1" dirty="0">
                <a:solidFill>
                  <a:srgbClr val="0070C0"/>
                </a:solidFill>
                <a:effectLst>
                  <a:outerShdw blurRad="38100" dist="38100" dir="2700000" algn="tl">
                    <a:srgbClr val="000000">
                      <a:alpha val="43137"/>
                    </a:srgbClr>
                  </a:outerShdw>
                </a:effectLst>
                <a:latin typeface="Times New Roman" panose="02020603050405020304" pitchFamily="18" charset="0"/>
                <a:ea typeface="Palatino Linotype" panose="02040502050505030304" pitchFamily="18" charset="0"/>
                <a:cs typeface="Times New Roman" panose="02020603050405020304" pitchFamily="18" charset="0"/>
              </a:rPr>
              <a:t>Olimpiadei de Istoria și tradițiile minorității maghiare din România</a:t>
            </a:r>
            <a:r>
              <a:rPr lang="ro-RO" sz="1800" b="1" dirty="0">
                <a:solidFill>
                  <a:srgbClr val="0070C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s-a desfășurat la Târgu-Mureș, în perioada 20-23 aprilie 2023, la Liceul Teoretic „Bolyai Farkas” Târgu-Mureș. Unitățile de învățământ care au avut elevi cu rezultate deosebite la această competiție au fost</a:t>
            </a:r>
            <a:r>
              <a:rPr lang="ro-RO" sz="1800" dirty="0">
                <a:effectLst/>
                <a:latin typeface="Times New Roman" panose="02020603050405020304" pitchFamily="18" charset="0"/>
                <a:ea typeface="Palatino Linotype" panose="02040502050505030304" pitchFamily="18" charset="0"/>
                <a:cs typeface="Times New Roman" panose="02020603050405020304" pitchFamily="18" charset="0"/>
              </a:rPr>
              <a:t>:</a:t>
            </a: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Şcoala Gimnazială „Dr. Bernády Gy</a:t>
            </a:r>
            <a:r>
              <a:rPr lang="ro-RO" sz="1800" dirty="0">
                <a:effectLst/>
                <a:latin typeface="Calibri" panose="020F0502020204030204" pitchFamily="34" charset="0"/>
                <a:ea typeface="Times New Roman" panose="02020603050405020304" pitchFamily="18" charset="0"/>
                <a:cs typeface="Times New Roman" panose="02020603050405020304" pitchFamily="18" charset="0"/>
              </a:rPr>
              <a:t>ö</a:t>
            </a: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rgy” Târgu-Mureș, Școala Gimnazială „Traian” Târnăveni, Liceul Teoretic „Bolyai Farkas” Târgu-Mureș și Școala Gimnazială „Tudor Vladimirescu” Târgu-Mureș.</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defTabSz="266700">
              <a:lnSpc>
                <a:spcPct val="115000"/>
              </a:lnSpc>
              <a:spcAft>
                <a:spcPts val="800"/>
              </a:spcAft>
            </a:pP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Rezultate foarte bune au obținut la concursurile de istorie și socio-umane organizate de Ministerul Educației, elevi de la următoarele unități de învățământ: Școala Gimnazială „Alexandru Ceușianu” Reghin </a:t>
            </a:r>
            <a:r>
              <a:rPr lang="ro-RO" sz="1800" b="1" i="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ro-RO" sz="1800" b="1" i="1" dirty="0">
                <a:solidFill>
                  <a:srgbClr val="0070C0"/>
                </a:solidFill>
                <a:effectLst/>
                <a:latin typeface="Times New Roman" panose="02020603050405020304" pitchFamily="18" charset="0"/>
                <a:ea typeface="Palatino Linotype" panose="02040502050505030304" pitchFamily="18" charset="0"/>
                <a:cs typeface="Times New Roman" panose="02020603050405020304" pitchFamily="18" charset="0"/>
              </a:rPr>
              <a:t>Concursul „Democrație și toleranță”)</a:t>
            </a:r>
            <a:r>
              <a:rPr lang="ro-RO" sz="18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Colegiul Național Pedagogic „Mihai Eminescu” </a:t>
            </a:r>
            <a:r>
              <a:rPr lang="ro-RO" sz="1800" b="1" i="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ro-RO" sz="1800" b="1" i="1" dirty="0">
                <a:solidFill>
                  <a:srgbClr val="0070C0"/>
                </a:solidFill>
                <a:effectLst/>
                <a:latin typeface="Times New Roman" panose="02020603050405020304" pitchFamily="18" charset="0"/>
                <a:ea typeface="Palatino Linotype" panose="02040502050505030304" pitchFamily="18" charset="0"/>
                <a:cs typeface="Times New Roman" panose="02020603050405020304" pitchFamily="18" charset="0"/>
              </a:rPr>
              <a:t>Concursul „Cultură și civilizație în România”)</a:t>
            </a:r>
            <a:r>
              <a:rPr lang="ro-RO" sz="1800" dirty="0">
                <a:effectLst/>
                <a:latin typeface="Times New Roman" panose="02020603050405020304" pitchFamily="18" charset="0"/>
                <a:ea typeface="Times New Roman" panose="02020603050405020304" pitchFamily="18" charset="0"/>
                <a:cs typeface="Times New Roman" panose="02020603050405020304" pitchFamily="18" charset="0"/>
              </a:rPr>
              <a:t>, Liceul Teoretic „Gheorghe Marinescu” Târgu Mureș (premiul special la </a:t>
            </a:r>
            <a:r>
              <a:rPr lang="ro-RO" sz="1800" b="1" i="1" dirty="0">
                <a:solidFill>
                  <a:srgbClr val="0070C0"/>
                </a:solidFill>
                <a:latin typeface="Times New Roman" panose="02020603050405020304" pitchFamily="18" charset="0"/>
                <a:ea typeface="Palatino Linotype" panose="02040502050505030304" pitchFamily="18" charset="0"/>
                <a:cs typeface="Times New Roman" panose="02020603050405020304" pitchFamily="18" charset="0"/>
              </a:rPr>
              <a:t>Concursul de referate și comunicări științifice ale elevilor din învățământul liceal, la disciplina istorie</a:t>
            </a:r>
            <a:r>
              <a:rPr lang="ro-RO" sz="1800" i="1" dirty="0">
                <a:effectLst/>
                <a:latin typeface="Times New Roman" panose="02020603050405020304" pitchFamily="18" charset="0"/>
                <a:ea typeface="Palatino Linotype" panose="02040502050505030304" pitchFamily="18" charset="0"/>
                <a:cs typeface="Times New Roman" panose="02020603050405020304" pitchFamily="18" charset="0"/>
              </a:rPr>
              <a:t>, </a:t>
            </a:r>
            <a:r>
              <a:rPr lang="ro-RO" sz="1800" dirty="0">
                <a:effectLst/>
                <a:latin typeface="Times New Roman" panose="02020603050405020304" pitchFamily="18" charset="0"/>
                <a:ea typeface="Palatino Linotype" panose="02040502050505030304" pitchFamily="18" charset="0"/>
                <a:cs typeface="Times New Roman" panose="02020603050405020304" pitchFamily="18" charset="0"/>
              </a:rPr>
              <a:t>Focșani, 2023).</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13581997"/>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21</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533400" y="1219200"/>
            <a:ext cx="8077200" cy="4589718"/>
          </a:xfrm>
          <a:prstGeom prst="rect">
            <a:avLst/>
          </a:prstGeom>
        </p:spPr>
        <p:txBody>
          <a:bodyPr>
            <a:spAutoFit/>
          </a:bodyPr>
          <a:lstStyle>
            <a:lvl1pPr marL="273050" indent="-273050" algn="l" rtl="0"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n-ea"/>
                <a:cs typeface="+mn-cs"/>
              </a:defRPr>
            </a:lvl1pPr>
            <a:lvl2pPr marL="640080" indent="-273050" algn="l" rtl="0"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n-ea"/>
                <a:cs typeface="+mn-cs"/>
              </a:defRPr>
            </a:lvl2pPr>
            <a:lvl3pPr marL="914400" indent="-182880" algn="l" rtl="0" eaLnBrk="0" fontAlgn="base" hangingPunct="0">
              <a:spcBef>
                <a:spcPct val="20000"/>
              </a:spcBef>
              <a:spcAft>
                <a:spcPct val="0"/>
              </a:spcAft>
              <a:buClr>
                <a:srgbClr val="E0752F"/>
              </a:buClr>
              <a:buSzPct val="60000"/>
              <a:buFont typeface="Wingdings" panose="05000000000000000000" pitchFamily="2" charset="2"/>
              <a:buChar char=""/>
              <a:defRPr kern="1200">
                <a:solidFill>
                  <a:schemeClr val="tx1"/>
                </a:solidFill>
                <a:latin typeface="+mn-lt"/>
                <a:ea typeface="+mn-ea"/>
                <a:cs typeface="+mn-cs"/>
              </a:defRPr>
            </a:lvl3pPr>
            <a:lvl4pPr marL="1187450" indent="-182880" algn="l" rtl="0" eaLnBrk="0" fontAlgn="base" hangingPunct="0">
              <a:spcBef>
                <a:spcPct val="20000"/>
              </a:spcBef>
              <a:spcAft>
                <a:spcPct val="0"/>
              </a:spcAft>
              <a:buClr>
                <a:srgbClr val="FEC3AE"/>
              </a:buClr>
              <a:buSzPct val="60000"/>
              <a:buFont typeface="Wingdings" panose="05000000000000000000" pitchFamily="2" charset="2"/>
              <a:buChar char=""/>
              <a:defRPr kern="1200">
                <a:solidFill>
                  <a:schemeClr val="tx1"/>
                </a:solidFill>
                <a:latin typeface="+mn-lt"/>
                <a:ea typeface="+mn-ea"/>
                <a:cs typeface="+mn-cs"/>
              </a:defRPr>
            </a:lvl4pPr>
            <a:lvl5pPr marL="1462405" indent="-182880" algn="l" rtl="0"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n-ea"/>
                <a:cs typeface="+mn-cs"/>
              </a:defRPr>
            </a:lvl5pPr>
          </a:lstStyle>
          <a:p>
            <a:pPr marL="273050" marR="0" lvl="0" indent="-273050" algn="ctr" defTabSz="914400" rtl="0" eaLnBrk="1" fontAlgn="base" latinLnBrk="0" hangingPunct="1">
              <a:lnSpc>
                <a:spcPct val="60000"/>
              </a:lnSpc>
              <a:spcBef>
                <a:spcPct val="0"/>
              </a:spcBef>
              <a:spcAft>
                <a:spcPct val="0"/>
              </a:spcAft>
              <a:buClrTx/>
              <a:buSzTx/>
              <a:buFont typeface="Wingdings" panose="05000000000000000000" pitchFamily="2" charset="2"/>
              <a:buNone/>
            </a:pPr>
            <a:r>
              <a:rPr kumimoji="0" lang="ro-RO" altLang="en-US" sz="17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 INTERNAŢIONALĂ DE FILOSOFIE</a:t>
            </a:r>
          </a:p>
          <a:p>
            <a:pPr marL="273050" marR="0" lvl="0" indent="-273050" algn="ctr" defTabSz="914400" rtl="0" eaLnBrk="1" fontAlgn="base" latinLnBrk="0" hangingPunct="1">
              <a:lnSpc>
                <a:spcPct val="100000"/>
              </a:lnSpc>
              <a:spcBef>
                <a:spcPct val="0"/>
              </a:spcBef>
              <a:spcAft>
                <a:spcPct val="0"/>
              </a:spcAft>
              <a:buClrTx/>
              <a:buSzTx/>
              <a:buFont typeface="Wingdings" panose="05000000000000000000" pitchFamily="2" charset="2"/>
              <a:buNone/>
            </a:pPr>
            <a:r>
              <a:rPr kumimoji="0" lang="it-IT"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perioad</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11 - 14 mai, 2023, </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la Olympia, Grecia </a:t>
            </a:r>
            <a:r>
              <a:rPr kumimoji="0" lang="it-IT"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s-a desfăşurat cea de-a X</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XX</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t>
            </a:r>
            <a:r>
              <a:rPr kumimoji="0" lang="it-IT"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ediţie a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Olimpiadei Internaţionale  de Filosofie (X</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X</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XI Internaţional Philosophy Olympiad-XXXI IPO)</a:t>
            </a:r>
          </a:p>
          <a:p>
            <a:pPr marL="0" marR="0" lvl="0" indent="0" algn="just" defTabSz="914400" rtl="0" eaLnBrk="1" fontAlgn="base" latinLnBrk="0" hangingPunct="1">
              <a:lnSpc>
                <a:spcPct val="100000"/>
              </a:lnSpc>
              <a:spcBef>
                <a:spcPct val="0"/>
              </a:spcBef>
              <a:spcAft>
                <a:spcPct val="0"/>
              </a:spcAft>
              <a:buClrTx/>
              <a:buSzTx/>
              <a:buNone/>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 Internaţională  de Filosofie (IPO-Internaţional Philosophy Olympiad)</a:t>
            </a:r>
            <a:r>
              <a:rPr kumimoji="0" lang="ro-RO" altLang="en-US"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este o competiţie pentru elevii din învăţământul preuniversitar. Competiţia este oficial recunoscută de UNESCO iar din anul 2000  se desfăşoară sub auspiciile Federaţiei Internaţionale a Societăţilor de Filosofie (FISP).</a:t>
            </a:r>
          </a:p>
          <a:p>
            <a:pPr marL="273050" marR="0" lvl="0" indent="-273050" algn="just" defTabSz="914400" rtl="0" eaLnBrk="1" fontAlgn="base" latinLnBrk="0" hangingPunct="1">
              <a:lnSpc>
                <a:spcPct val="100000"/>
              </a:lnSpc>
              <a:spcBef>
                <a:spcPct val="0"/>
              </a:spcBef>
              <a:spcAft>
                <a:spcPct val="0"/>
              </a:spcAft>
              <a:buClrTx/>
              <a:buSzTx/>
              <a:buFont typeface="Wingdings" panose="05000000000000000000" pitchFamily="2" charset="2"/>
              <a:buNone/>
            </a:pPr>
            <a:r>
              <a:rPr kumimoji="0" lang="it-IT" altLang="en-US"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Lotul olimpicilor români a inclus </a:t>
            </a:r>
            <a:r>
              <a:rPr kumimoji="0" lang="ro-RO" altLang="en-US"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kumimoji="0" lang="it-IT" altLang="en-US"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elevi, calificaţi ca urmare a rezultatelor obţinute la</a:t>
            </a:r>
            <a:r>
              <a:rPr kumimoji="0" lang="ro-RO" altLang="en-US"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it-IT" altLang="en-US"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 Naţională de Ştiinţe Şocio-Umane-Disciplina Filosofie, şi a susţinerii unui test de limbă</a:t>
            </a:r>
            <a:r>
              <a:rPr kumimoji="0" lang="ro-RO" altLang="en-US"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străină:</a:t>
            </a:r>
          </a:p>
          <a:p>
            <a:pPr marL="0" marR="0" lvl="0" indent="0" algn="just" defTabSz="914400" rtl="0" eaLnBrk="1" fontAlgn="base" latinLnBrk="0" hangingPunct="1">
              <a:lnSpc>
                <a:spcPct val="100000"/>
              </a:lnSpc>
              <a:spcBef>
                <a:spcPct val="0"/>
              </a:spcBef>
              <a:spcAft>
                <a:spcPct val="0"/>
              </a:spcAft>
              <a:buClrTx/>
              <a:buSzTx/>
              <a:buNone/>
            </a:pPr>
            <a:endParaRPr kumimoji="0" lang="ro-RO" altLang="en-US"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1">
              <a:lnSpc>
                <a:spcPct val="100000"/>
              </a:lnSpc>
              <a:spcBef>
                <a:spcPct val="0"/>
              </a:spcBef>
              <a:spcAft>
                <a:spcPct val="0"/>
              </a:spcAft>
              <a:buClrTx/>
              <a:buSzTx/>
              <a:buNone/>
            </a:pPr>
            <a:r>
              <a:rPr kumimoji="0" lang="ro-RO" altLang="en-US"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Irașcu Iani</a:t>
            </a:r>
            <a:r>
              <a:rPr kumimoji="0" lang="ro-RO" altLang="ro-RO"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a:t>
            </a:r>
            <a:r>
              <a:rPr kumimoji="0" lang="ro-RO" altLang="ro-RO"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elev la</a:t>
            </a:r>
            <a:r>
              <a:rPr kumimoji="0" lang="ro-RO" altLang="ro-RO"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Colegiul Naţional „Gheorghe Vrânceanu”, Bacău</a:t>
            </a:r>
            <a:r>
              <a:rPr lang="ro-RO" altLang="ro-RO" sz="1800" b="1" i="1" noProof="1">
                <a:latin typeface="Times New Roman" panose="02020603050405020304" pitchFamily="18" charset="0"/>
                <a:cs typeface="Times New Roman" panose="02020603050405020304" pitchFamily="18" charset="0"/>
              </a:rPr>
              <a:t> </a:t>
            </a:r>
            <a:r>
              <a:rPr kumimoji="0" lang="ro-RO" altLang="ro-RO"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premiul I în cadrul etapei  naționale </a:t>
            </a:r>
          </a:p>
          <a:p>
            <a:pPr marL="0" marR="0" lvl="0" indent="0" algn="just" defTabSz="914400" rtl="0" eaLnBrk="1" fontAlgn="base" latinLnBrk="0" hangingPunct="1">
              <a:lnSpc>
                <a:spcPct val="100000"/>
              </a:lnSpc>
              <a:spcBef>
                <a:spcPct val="0"/>
              </a:spcBef>
              <a:spcAft>
                <a:spcPct val="0"/>
              </a:spcAft>
              <a:buClrTx/>
              <a:buSzTx/>
              <a:buNone/>
            </a:pPr>
            <a:r>
              <a:rPr kumimoji="0" lang="ro-RO" altLang="ro-RO"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Balaş Mircea,  </a:t>
            </a:r>
            <a:r>
              <a:rPr kumimoji="0" lang="ro-RO" altLang="ro-RO" sz="1800"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elev la</a:t>
            </a:r>
            <a:r>
              <a:rPr kumimoji="0" lang="ro-RO" altLang="ro-RO"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Colegiul Naţional „Unirea”, Focşani </a:t>
            </a:r>
            <a:r>
              <a:rPr kumimoji="0" lang="ro-RO" altLang="ro-RO"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a:t>
            </a:r>
            <a:r>
              <a:rPr kumimoji="0" lang="ro-RO" altLang="ro-RO"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ro-RO"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premiul II în cadrul etapei naționale </a:t>
            </a:r>
            <a:r>
              <a:rPr kumimoji="0" lang="ro-RO" altLang="en-US" sz="18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și mențiune la XXXI IPO</a:t>
            </a:r>
            <a:endParaRPr kumimoji="0" lang="en-US" altLang="en-US" sz="1800" b="1" i="1"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914400" marR="0" lvl="2" indent="-182245" algn="l" defTabSz="914400" rtl="0" eaLnBrk="1" fontAlgn="base" latinLnBrk="0" hangingPunct="1">
              <a:lnSpc>
                <a:spcPct val="60000"/>
              </a:lnSpc>
              <a:spcBef>
                <a:spcPct val="0"/>
              </a:spcBef>
              <a:spcAft>
                <a:spcPct val="0"/>
              </a:spcAft>
              <a:buClr>
                <a:srgbClr val="4471A6"/>
              </a:buClr>
              <a:buSzTx/>
              <a:buFont typeface="Wingdings" panose="05000000000000000000" pitchFamily="2" charset="2"/>
              <a:buNone/>
            </a:pPr>
            <a:endParaRPr kumimoji="0" lang="en-US" altLang="en-US" sz="1800" b="1" i="0" u="none" strike="noStrike" kern="1200" cap="none" spc="0" normalizeH="0" baseline="0" noProof="1">
              <a:solidFill>
                <a:srgbClr val="002060"/>
              </a:solidFill>
              <a:latin typeface="Arial Black" panose="020B0A0402010202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22</a:t>
            </a:fld>
            <a:endParaRPr lang="en-US" altLang="en-US" sz="1400" b="1" dirty="0">
              <a:solidFill>
                <a:srgbClr val="FFFFFF"/>
              </a:solidFill>
              <a:latin typeface="Arial Black" panose="020B0A04020102020204" pitchFamily="34" charset="0"/>
            </a:endParaRPr>
          </a:p>
        </p:txBody>
      </p:sp>
      <p:sp>
        <p:nvSpPr>
          <p:cNvPr id="384003" name="Rectangle 3"/>
          <p:cNvSpPr>
            <a:spLocks noGrp="1" noChangeArrowheads="1"/>
          </p:cNvSpPr>
          <p:nvPr>
            <p:ph type="body" idx="1"/>
          </p:nvPr>
        </p:nvSpPr>
        <p:spPr>
          <a:xfrm>
            <a:off x="304800" y="1371600"/>
            <a:ext cx="8434388" cy="5029200"/>
          </a:xfrm>
        </p:spPr>
        <p:txBody>
          <a:bodyPr vert="horz" wrap="square" lIns="91440" tIns="45720" rIns="91440" bIns="45720" numCol="1" anchor="t" anchorCtr="0" compatLnSpc="1"/>
          <a:lstStyle/>
          <a:p>
            <a:pPr marL="0" marR="0" indent="0" algn="l" defTabSz="914400" rtl="0" eaLnBrk="1" fontAlgn="base" latinLnBrk="0" hangingPunct="1">
              <a:lnSpc>
                <a:spcPct val="80000"/>
              </a:lnSpc>
              <a:spcBef>
                <a:spcPts val="600"/>
              </a:spcBef>
              <a:spcAft>
                <a:spcPct val="0"/>
              </a:spcAft>
              <a:buClr>
                <a:srgbClr val="FFFF99"/>
              </a:buClr>
              <a:buSzPct val="70000"/>
              <a:buNone/>
            </a:pPr>
            <a:endParaRPr kumimoji="0" lang="ro-RO" altLang="en-US" sz="2000" b="1" i="0" u="sng" strike="noStrike" kern="1200" cap="none" spc="0" normalizeH="0" baseline="0" noProof="1">
              <a:solidFill>
                <a:srgbClr val="FF0000"/>
              </a:solidFill>
              <a:effectLst>
                <a:outerShdw blurRad="38100" dist="38100" dir="2700000">
                  <a:srgbClr val="C0C0C0"/>
                </a:outerShdw>
              </a:effectLst>
              <a:latin typeface="+mn-lt"/>
              <a:ea typeface="+mn-ea"/>
              <a:cs typeface="+mn-cs"/>
            </a:endParaRPr>
          </a:p>
          <a:p>
            <a:pPr marL="0" marR="0" indent="0" algn="l" defTabSz="914400" rtl="0" eaLnBrk="1" fontAlgn="base" latinLnBrk="0" hangingPunct="1">
              <a:lnSpc>
                <a:spcPct val="80000"/>
              </a:lnSpc>
              <a:spcBef>
                <a:spcPts val="600"/>
              </a:spcBef>
              <a:spcAft>
                <a:spcPct val="0"/>
              </a:spcAft>
              <a:buClr>
                <a:srgbClr val="FFFF99"/>
              </a:buClr>
              <a:buSzPct val="70000"/>
              <a:buNone/>
            </a:pPr>
            <a:r>
              <a:rPr kumimoji="0" lang="ro-RO" altLang="en-US" sz="20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Concursurile naţionale în anul şcolar 202</a:t>
            </a:r>
            <a:r>
              <a:rPr kumimoji="0" lang="en-US" altLang="ro-RO" sz="20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20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en-US" altLang="ro-RO" sz="20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r>
              <a:rPr kumimoji="0" lang="ro-RO" altLang="en-US" sz="20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la istorie:</a:t>
            </a:r>
          </a:p>
          <a:p>
            <a:pPr marL="0" marR="0" indent="0" algn="l" defTabSz="914400" rtl="0" eaLnBrk="1" fontAlgn="base" latinLnBrk="0" hangingPunct="1">
              <a:lnSpc>
                <a:spcPct val="80000"/>
              </a:lnSpc>
              <a:spcBef>
                <a:spcPts val="600"/>
              </a:spcBef>
              <a:spcAft>
                <a:spcPct val="0"/>
              </a:spcAft>
              <a:buClr>
                <a:srgbClr val="FFFF99"/>
              </a:buClr>
              <a:buSzPct val="70000"/>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2000" b="1" i="0" u="none" strike="noStrike" kern="1200" cap="none" spc="0" normalizeH="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Na</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ro-RO"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storie</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decembrie 2023-ianuarie 2024</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locală (comuna, oraş): ianuarie-februarie</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2024</a:t>
            </a: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16 martie 2024</a:t>
            </a: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27 aprilie - 1 mai 2024,</a:t>
            </a:r>
            <a:r>
              <a:rPr kumimoji="0" lang="en-US"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ro-RO"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BRAȘOV</a:t>
            </a:r>
            <a:endPar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367030" marR="0" lvl="1" indent="0" algn="l" defTabSz="914400" rtl="0" eaLnBrk="1" fontAlgn="base" latinLnBrk="0" hangingPunct="1">
              <a:lnSpc>
                <a:spcPct val="80000"/>
              </a:lnSpc>
              <a:spcBef>
                <a:spcPct val="20000"/>
              </a:spcBef>
              <a:spcAft>
                <a:spcPct val="0"/>
              </a:spcAft>
              <a:buClr>
                <a:srgbClr val="FFFF99"/>
              </a:buClr>
              <a:buSzPct val="80000"/>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Concursul de referate şi comunicări ştiinţifice ale elevilor de liceu la istorie</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luna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aprilie-mai 2024</a:t>
            </a: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lvl="1" eaLnBrk="1" hangingPunct="1">
              <a:lnSpc>
                <a:spcPct val="80000"/>
              </a:lnSpc>
              <a:buClr>
                <a:srgbClr val="FFFF99"/>
              </a:buCl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24-27 iulie 2024</a:t>
            </a:r>
            <a:r>
              <a:rPr lang="ro-RO"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a:t>
            </a:r>
            <a:r>
              <a:rPr kumimoji="0" lang="en-US" altLang="en-US" sz="1800" b="1" i="0" u="none" strike="noStrike" kern="1200" cap="none" spc="0" normalizeH="0" baseline="0" noProof="1">
                <a:solidFill>
                  <a:schemeClr val="tx2"/>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ro-RO"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GALAȚI</a:t>
            </a: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367030" marR="0" lvl="1" indent="0" algn="l" defTabSz="914400" rtl="0" eaLnBrk="1" fontAlgn="base" latinLnBrk="0" hangingPunct="1">
              <a:lnSpc>
                <a:spcPct val="80000"/>
              </a:lnSpc>
              <a:spcBef>
                <a:spcPct val="20000"/>
              </a:spcBef>
              <a:spcAft>
                <a:spcPct val="0"/>
              </a:spcAft>
              <a:buClr>
                <a:srgbClr val="FFFF99"/>
              </a:buClr>
              <a:buSzPct val="80000"/>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Concursul Memoria Holocaustului</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luna aprilie-mai </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9</a:t>
            </a:r>
            <a:r>
              <a:rPr lang="en-US"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-1</a:t>
            </a:r>
            <a:r>
              <a:rPr lang="ro-RO"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2</a:t>
            </a:r>
            <a:r>
              <a:rPr lang="en-US"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a:t>
            </a:r>
            <a:r>
              <a:rPr lang="en-US" altLang="en-US" sz="1800" b="1" dirty="0" err="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iulie</a:t>
            </a:r>
            <a:r>
              <a:rPr lang="ro-RO"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2024,</a:t>
            </a:r>
            <a:r>
              <a:rPr lang="en-US"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a:t>
            </a:r>
            <a:r>
              <a:rPr lang="ro-RO"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IAȘI</a:t>
            </a:r>
            <a:endParaRPr kumimoji="0" lang="ro-RO" altLang="en-US" sz="1800" b="1" i="0" u="none" strike="noStrike" kern="1200" cap="none" spc="0" normalizeH="0" baseline="0" noProof="1">
              <a:solidFill>
                <a:srgbClr val="002060"/>
              </a:solidFill>
              <a:latin typeface="+mn-lt"/>
              <a:ea typeface="+mn-ea"/>
              <a:cs typeface="+mn-cs"/>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endParaRPr kumimoji="0" lang="en-US" altLang="en-US" sz="1800" b="1" i="0" u="none" strike="noStrike" kern="1200" cap="none" spc="0" normalizeH="0" baseline="0" noProof="1">
              <a:solidFill>
                <a:srgbClr val="002060"/>
              </a:solidFill>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en-US" altLang="en-US" sz="2000" b="1" i="0" u="none" strike="noStrike" kern="1200" cap="none" spc="0" normalizeH="0" baseline="0" noProof="1">
              <a:solidFill>
                <a:srgbClr val="FFFF99"/>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chemeClr val="accent1"/>
              </a:buClr>
              <a:buSzPct val="70000"/>
              <a:buFont typeface="Wingdings" panose="05000000000000000000" pitchFamily="2" charset="2"/>
              <a:buChar char=""/>
            </a:pPr>
            <a:endParaRPr kumimoji="0" lang="en-US" altLang="en-US" sz="2000" b="0" i="0" u="none" strike="noStrike" kern="1200" cap="none" spc="0" normalizeH="0" baseline="0" noProof="1">
              <a:solidFill>
                <a:schemeClr val="tx1"/>
              </a:solidFill>
              <a:effectLst>
                <a:outerShdw blurRad="38100" dist="38100" dir="2700000">
                  <a:srgbClr val="C0C0C0"/>
                </a:outerShdw>
              </a:effectLst>
              <a:latin typeface="+mn-lt"/>
              <a:ea typeface="+mn-ea"/>
              <a:cs typeface="+mn-cs"/>
            </a:endParaRPr>
          </a:p>
        </p:txBody>
      </p:sp>
      <p:sp>
        <p:nvSpPr>
          <p:cNvPr id="3" name="TextBox 2">
            <a:extLst>
              <a:ext uri="{FF2B5EF4-FFF2-40B4-BE49-F238E27FC236}">
                <a16:creationId xmlns:a16="http://schemas.microsoft.com/office/drawing/2014/main" id="{54A3E962-9280-0A07-DDB0-568D27154C83}"/>
              </a:ext>
            </a:extLst>
          </p:cNvPr>
          <p:cNvSpPr txBox="1"/>
          <p:nvPr/>
        </p:nvSpPr>
        <p:spPr>
          <a:xfrm>
            <a:off x="497881" y="704922"/>
            <a:ext cx="7631707" cy="579967"/>
          </a:xfrm>
          <a:prstGeom prst="rect">
            <a:avLst/>
          </a:prstGeom>
          <a:noFill/>
        </p:spPr>
        <p:txBody>
          <a:bodyPr wrap="square">
            <a:spAutoFit/>
          </a:bodyPr>
          <a:lstStyle/>
          <a:p>
            <a:pPr marL="273050" marR="0" indent="-273050" algn="ctr" defTabSz="914400" rtl="0" eaLnBrk="1" fontAlgn="base" latinLnBrk="0" hangingPunct="1">
              <a:lnSpc>
                <a:spcPct val="150000"/>
              </a:lnSpc>
              <a:spcBef>
                <a:spcPts val="600"/>
              </a:spcBef>
              <a:spcAft>
                <a:spcPct val="0"/>
              </a:spcAft>
              <a:buClr>
                <a:srgbClr val="FFFF99"/>
              </a:buClr>
              <a:buSzPct val="70000"/>
              <a:buFont typeface="Wingdings 2" panose="05020102010507070707" pitchFamily="18" charset="2"/>
              <a:buNone/>
            </a:pPr>
            <a:r>
              <a:rPr kumimoji="0" lang="ro-RO" altLang="en-US" sz="2400" b="1" i="0" u="none" strike="noStrike" kern="1200" cap="none" spc="0" normalizeH="0" baseline="0" noProof="1">
                <a:solidFill>
                  <a:srgbClr val="0070C0"/>
                </a:solidFill>
                <a:latin typeface="Times New Roman" panose="02020603050405020304" pitchFamily="18" charset="0"/>
                <a:cs typeface="Times New Roman" panose="02020603050405020304" pitchFamily="18" charset="0"/>
              </a:rPr>
              <a:t>CONCURSURI ȘCOLARE LA </a:t>
            </a:r>
            <a:r>
              <a:rPr lang="ro-RO" altLang="en-US" sz="2400" b="1" noProof="1">
                <a:solidFill>
                  <a:srgbClr val="0070C0"/>
                </a:solidFill>
                <a:latin typeface="Times New Roman" panose="02020603050405020304" pitchFamily="18" charset="0"/>
                <a:cs typeface="Times New Roman" panose="02020603050405020304" pitchFamily="18" charset="0"/>
              </a:rPr>
              <a:t>ISTORIE 2023-2024</a:t>
            </a:r>
            <a:endParaRPr kumimoji="0" lang="ro-RO" altLang="en-US" sz="2400" b="1" i="0" u="none" strike="noStrike" kern="1200" cap="none" spc="0" normalizeH="0" baseline="0" noProof="1">
              <a:solidFill>
                <a:srgbClr val="0070C0"/>
              </a:solidFill>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8400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8400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8400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8400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8400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8400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8400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8400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38400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38400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38400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38400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3"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23</a:t>
            </a:fld>
            <a:endParaRPr lang="en-US" altLang="en-US" sz="1400" b="1" dirty="0">
              <a:solidFill>
                <a:srgbClr val="FFFFFF"/>
              </a:solidFill>
              <a:latin typeface="Arial Black" panose="020B0A04020102020204" pitchFamily="34" charset="0"/>
            </a:endParaRPr>
          </a:p>
        </p:txBody>
      </p:sp>
      <p:sp>
        <p:nvSpPr>
          <p:cNvPr id="23555" name="Rectangle 3"/>
          <p:cNvSpPr>
            <a:spLocks noGrp="1" noChangeArrowheads="1"/>
          </p:cNvSpPr>
          <p:nvPr>
            <p:ph type="body" idx="1"/>
          </p:nvPr>
        </p:nvSpPr>
        <p:spPr>
          <a:xfrm>
            <a:off x="128712" y="781050"/>
            <a:ext cx="9015288" cy="4953000"/>
          </a:xfrm>
        </p:spPr>
        <p:txBody>
          <a:bodyPr vert="horz" wrap="square" lIns="91440" tIns="45720" rIns="91440" bIns="45720" numCol="1" anchor="t" anchorCtr="0" compatLnSpc="1"/>
          <a:lstStyle/>
          <a:p>
            <a:pPr marL="1462405" marR="0" lvl="4" indent="-182880" algn="l" defTabSz="914400" rtl="0" eaLnBrk="1" fontAlgn="base" latinLnBrk="0" hangingPunct="1">
              <a:lnSpc>
                <a:spcPct val="60000"/>
              </a:lnSpc>
              <a:spcBef>
                <a:spcPct val="20000"/>
              </a:spcBef>
              <a:spcAft>
                <a:spcPct val="0"/>
              </a:spcAft>
              <a:buClr>
                <a:schemeClr val="tx1"/>
              </a:buClr>
              <a:buSzPct val="68000"/>
              <a:buFont typeface="Wingdings" panose="05000000000000000000" pitchFamily="2" charset="2"/>
              <a:buNone/>
            </a:pPr>
            <a:endParaRPr kumimoji="0" lang="ro-RO" altLang="en-US" sz="400" b="0" i="0" u="none" strike="noStrike" kern="1200" cap="none" spc="0" normalizeH="0" baseline="0" noProof="1">
              <a:solidFill>
                <a:srgbClr val="FFFF99"/>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150000"/>
              </a:lnSpc>
              <a:spcBef>
                <a:spcPts val="600"/>
              </a:spcBef>
              <a:spcAft>
                <a:spcPct val="0"/>
              </a:spcAft>
              <a:buClr>
                <a:srgbClr val="FFFF99"/>
              </a:buClr>
              <a:buSzPct val="70000"/>
              <a:buFont typeface="Wingdings 2" panose="05020102010507070707" pitchFamily="18" charset="2"/>
              <a:buNone/>
            </a:pPr>
            <a:r>
              <a:rPr kumimoji="0" lang="ro-RO" altLang="en-US" b="1" i="0" u="none" strike="noStrike" kern="1200" cap="none" spc="0" normalizeH="0" baseline="0" noProof="1">
                <a:solidFill>
                  <a:srgbClr val="0070C0"/>
                </a:solidFill>
                <a:latin typeface="Times New Roman" panose="02020603050405020304" pitchFamily="18" charset="0"/>
                <a:cs typeface="Times New Roman" panose="02020603050405020304" pitchFamily="18" charset="0"/>
              </a:rPr>
              <a:t>CONCURSURI ȘCOLARE LA DISCIPLINE SOCIO-UMANE</a:t>
            </a: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0" algn="l" defTabSz="914400" rtl="0" eaLnBrk="1" fontAlgn="base" latinLnBrk="0" hangingPunct="1">
              <a:lnSpc>
                <a:spcPct val="60000"/>
              </a:lnSpc>
              <a:spcBef>
                <a:spcPts val="600"/>
              </a:spcBef>
              <a:spcAft>
                <a:spcPct val="0"/>
              </a:spcAft>
              <a:buClr>
                <a:srgbClr val="FFFF99"/>
              </a:buClr>
              <a:buSzPct val="70000"/>
              <a:buNone/>
            </a:pPr>
            <a:r>
              <a:rPr kumimoji="0" lang="ro-RO" altLang="en-US" sz="19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Concursurile naţionale în anul şcolar 202</a:t>
            </a:r>
            <a:r>
              <a:rPr kumimoji="0" lang="en-US" altLang="ro-RO" sz="19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19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en-US" altLang="ro-RO" sz="19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r>
              <a:rPr kumimoji="0" lang="ro-RO" altLang="en-US" sz="1900" b="1" i="0"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la ştiinţele socio-umane:</a:t>
            </a:r>
          </a:p>
          <a:p>
            <a:pPr marL="0" marR="0" indent="0" algn="l" defTabSz="914400" rtl="0" eaLnBrk="1" fontAlgn="base" latinLnBrk="0" hangingPunct="1">
              <a:lnSpc>
                <a:spcPct val="60000"/>
              </a:lnSpc>
              <a:spcBef>
                <a:spcPts val="600"/>
              </a:spcBef>
              <a:spcAft>
                <a:spcPct val="0"/>
              </a:spcAft>
              <a:buClr>
                <a:srgbClr val="FFFF99"/>
              </a:buClr>
              <a:buSzPct val="70000"/>
              <a:buNone/>
            </a:pP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Na</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Ştiinţe socio-umane</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decembrie 2023-ianuarie 2024</a:t>
            </a: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locală (comuna, oraş):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perioada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ianuarie-februarie 202</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23 martie 2024</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27 aprilie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1 mai 2024, </a:t>
            </a:r>
            <a:r>
              <a:rPr lang="ro-RO"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BAIA MARE</a:t>
            </a:r>
            <a:endPar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None/>
            </a:pP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367030" marR="0" lvl="1" indent="0" algn="l" defTabSz="914400" rtl="0" eaLnBrk="1" fontAlgn="base" latinLnBrk="0" hangingPunct="1">
              <a:lnSpc>
                <a:spcPct val="60000"/>
              </a:lnSpc>
              <a:spcBef>
                <a:spcPct val="20000"/>
              </a:spcBef>
              <a:spcAft>
                <a:spcPct val="0"/>
              </a:spcAft>
              <a:buClr>
                <a:srgbClr val="FFFF99"/>
              </a:buClr>
              <a:buSzPct val="80000"/>
              <a:buNone/>
            </a:pP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Concursul Naţional </a:t>
            </a:r>
            <a:r>
              <a:rPr lang="ro-RO" altLang="en-US" sz="19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Democraţie şi toleranţă”</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 luna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februarie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2024</a:t>
            </a: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locală (comuna, oraş): luna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martie 2024</a:t>
            </a: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mai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2024</a:t>
            </a: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lvl="1" eaLnBrk="1" hangingPunct="1">
              <a:lnSpc>
                <a:spcPct val="60000"/>
              </a:lnSpc>
              <a:buClr>
                <a:srgbClr val="FFFF99"/>
              </a:buClr>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26-29 iulie 2024</a:t>
            </a:r>
            <a:r>
              <a:rPr lang="en-US" altLang="en-US" sz="10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lang="en-US" altLang="en-US" sz="16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TÂRGU-MUREȘ</a:t>
            </a:r>
          </a:p>
          <a:p>
            <a:pPr lvl="1" eaLnBrk="1" hangingPunct="1">
              <a:lnSpc>
                <a:spcPct val="60000"/>
              </a:lnSpc>
              <a:buClr>
                <a:srgbClr val="FFFF99"/>
              </a:buClr>
            </a:pPr>
            <a:endParaRPr lang="en-US" altLang="en-US" sz="16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lvl="1" eaLnBrk="1" hangingPunct="1">
              <a:lnSpc>
                <a:spcPct val="60000"/>
              </a:lnSpc>
              <a:buClr>
                <a:srgbClr val="FFFF99"/>
              </a:buClr>
            </a:pPr>
            <a:endParaRPr lang="en-US" altLang="en-US" sz="16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367030" lvl="1" indent="0" eaLnBrk="1" hangingPunct="1">
              <a:lnSpc>
                <a:spcPct val="60000"/>
              </a:lnSpc>
              <a:buClr>
                <a:srgbClr val="FFFF99"/>
              </a:buClr>
              <a:buNone/>
            </a:pPr>
            <a:r>
              <a:rPr lang="en-US" altLang="en-US" sz="16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Observa</a:t>
            </a:r>
            <a:r>
              <a:rPr lang="ro-RO" altLang="en-US" sz="16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ție: informațiile nu sunt cele definitive. Pot surveni modificări în privința date și/sau locației în care se vor desfășura olimpiadele sau concursurile școlare.</a:t>
            </a:r>
            <a:endParaRPr lang="en-US" altLang="en-US" sz="10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367030" marR="0" lvl="1" indent="0" algn="l" defTabSz="914400" rtl="0" eaLnBrk="1" fontAlgn="base" latinLnBrk="0" hangingPunct="1">
              <a:lnSpc>
                <a:spcPct val="60000"/>
              </a:lnSpc>
              <a:spcBef>
                <a:spcPct val="20000"/>
              </a:spcBef>
              <a:spcAft>
                <a:spcPct val="0"/>
              </a:spcAft>
              <a:buClr>
                <a:srgbClr val="FFFF99"/>
              </a:buClr>
              <a:buSzPct val="80000"/>
              <a:buNone/>
            </a:pP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5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55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355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355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355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3555">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3555">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23555">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23555">
                                            <p:txEl>
                                              <p:pRg st="12" end="1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23555">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23555">
                                            <p:txEl>
                                              <p:pRg st="14" end="14"/>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23555">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24</a:t>
            </a:fld>
            <a:endParaRPr lang="en-US" altLang="en-US" sz="1400" b="1" dirty="0">
              <a:solidFill>
                <a:srgbClr val="FFFFFF"/>
              </a:solidFill>
              <a:latin typeface="Arial Black" panose="020B0A04020102020204" pitchFamily="34" charset="0"/>
            </a:endParaRPr>
          </a:p>
        </p:txBody>
      </p:sp>
      <p:sp>
        <p:nvSpPr>
          <p:cNvPr id="221187" name="Rectangle 3"/>
          <p:cNvSpPr>
            <a:spLocks noGrp="1" noChangeArrowheads="1"/>
          </p:cNvSpPr>
          <p:nvPr>
            <p:ph type="body" idx="1"/>
          </p:nvPr>
        </p:nvSpPr>
        <p:spPr>
          <a:xfrm>
            <a:off x="304800" y="990664"/>
            <a:ext cx="8839200" cy="5105336"/>
          </a:xfrm>
        </p:spPr>
        <p:txBody>
          <a:bodyPr vert="horz" wrap="square" lIns="91440" tIns="45720" rIns="91440" bIns="45720" numCol="1" anchor="t" anchorCtr="0" compatLnSpc="1"/>
          <a:lstStyle/>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r>
              <a:rPr kumimoji="0" lang="ro-RO" altLang="en-US" sz="2400" b="1" i="0" u="none" strike="noStrike" kern="1200" cap="none" spc="0" normalizeH="0" baseline="0" noProof="1">
                <a:solidFill>
                  <a:srgbClr val="0070C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 ȘCOLARE TRANSDISCIPLINARE</a:t>
            </a: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Aft>
                <a:spcPts val="600"/>
              </a:spcAft>
              <a:buClr>
                <a:srgbClr val="FFFF99"/>
              </a:buClr>
              <a:buSzPct val="70000"/>
              <a:buFont typeface="Wingdings" panose="05000000000000000000" pitchFamily="2" charset="2"/>
              <a:buChar char="Ø"/>
            </a:pP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Istorie şi societate în dimensiune virtuală</a:t>
            </a:r>
          </a:p>
          <a:p>
            <a:pPr marL="273050" marR="0" indent="-273050" algn="l" defTabSz="914400" rtl="0" eaLnBrk="1" fontAlgn="base" latinLnBrk="0" hangingPunct="1">
              <a:lnSpc>
                <a:spcPct val="60000"/>
              </a:lnSpc>
              <a:spcAft>
                <a:spcPts val="600"/>
              </a:spcAft>
              <a:buClr>
                <a:srgbClr val="FFFF99"/>
              </a:buClr>
              <a:buSzPct val="70000"/>
              <a:buFont typeface="Wingdings" panose="05000000000000000000" pitchFamily="2" charset="2"/>
              <a:buChar char="Ø"/>
            </a:pPr>
            <a:endPar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ts val="600"/>
              </a:spcBef>
              <a:spcAft>
                <a:spcPts val="600"/>
              </a:spcAft>
              <a:buClr>
                <a:srgbClr val="FFFF99"/>
              </a:buClr>
              <a:buSzPct val="80000"/>
              <a:buFont typeface="Wingdings 2" panose="05020102010507070707" pitchFamily="18" charset="2"/>
              <a:buChar char=""/>
            </a:pPr>
            <a:r>
              <a:rPr lang="ro-RO" altLang="en-US" sz="200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 </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jude</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ţ</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ean</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ă/municipiului Bucureşti</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perioada</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ianuarie-martie 202</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endPar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80000"/>
              </a:lnSpc>
              <a:spcBef>
                <a:spcPts val="600"/>
              </a:spcBef>
              <a:spcAft>
                <a:spcPts val="600"/>
              </a:spcAft>
              <a:buClr>
                <a:srgbClr val="FFFF99"/>
              </a:buClr>
              <a:buSzPct val="80000"/>
              <a:buFont typeface="Wingdings 2" panose="05020102010507070707" pitchFamily="18" charset="2"/>
              <a:buChar char=""/>
            </a:pPr>
            <a:r>
              <a:rPr lang="ro-RO" altLang="en-US" sz="200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p</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 na</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ţ</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ional</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ă</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lang="ro-RO" altLang="en-US" sz="2000"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concursul se organizează din doi în doi ani. În anul școlar 2023-2024 nu se organizează. </a:t>
            </a:r>
          </a:p>
          <a:p>
            <a:pPr marL="640080" marR="0" lvl="1" indent="-273050" algn="l" defTabSz="914400" rtl="0" eaLnBrk="1" fontAlgn="base" latinLnBrk="0" hangingPunct="1">
              <a:lnSpc>
                <a:spcPct val="80000"/>
              </a:lnSpc>
              <a:spcBef>
                <a:spcPts val="600"/>
              </a:spcBef>
              <a:spcAft>
                <a:spcPts val="600"/>
              </a:spcAft>
              <a:buClr>
                <a:srgbClr val="FFFF99"/>
              </a:buClr>
              <a:buSzPct val="80000"/>
              <a:buFont typeface="Wingdings 2" panose="05020102010507070707" pitchFamily="18" charset="2"/>
              <a:buChar char=""/>
            </a:pPr>
            <a:endPar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l" defTabSz="914400" rtl="0" eaLnBrk="1" fontAlgn="base" latinLnBrk="0" hangingPunct="1">
              <a:lnSpc>
                <a:spcPct val="60000"/>
              </a:lnSpc>
              <a:spcAft>
                <a:spcPts val="600"/>
              </a:spcAft>
              <a:buClr>
                <a:srgbClr val="FFFF99"/>
              </a:buClr>
              <a:buSzPct val="70000"/>
              <a:buFont typeface="Wingdings" panose="05000000000000000000" pitchFamily="2" charset="2"/>
              <a:buChar char="Ø"/>
            </a:pP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Cultură şi civilizaţie în România</a:t>
            </a:r>
          </a:p>
          <a:p>
            <a:pPr marL="273050" marR="0" indent="-273050" algn="l" defTabSz="914400" rtl="0" eaLnBrk="1" fontAlgn="base" latinLnBrk="0" hangingPunct="1">
              <a:lnSpc>
                <a:spcPct val="60000"/>
              </a:lnSpc>
              <a:spcAft>
                <a:spcPts val="600"/>
              </a:spcAft>
              <a:buClr>
                <a:srgbClr val="FFFF99"/>
              </a:buClr>
              <a:buSzPct val="70000"/>
              <a:buFont typeface="Wingdings" panose="05000000000000000000" pitchFamily="2" charset="2"/>
              <a:buChar char="Ø"/>
            </a:pPr>
            <a:endPar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ts val="600"/>
              </a:spcBef>
              <a:spcAft>
                <a:spcPts val="600"/>
              </a:spcAft>
              <a:buClr>
                <a:srgbClr val="FFFF99"/>
              </a:buClr>
              <a:buSzPct val="80000"/>
              <a:buFont typeface="Wingdings 2" panose="05020102010507070707" pitchFamily="18" charset="2"/>
              <a:buChar char=""/>
            </a:pPr>
            <a:r>
              <a:rPr lang="ro-RO" altLang="en-US" sz="200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jude</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ţ</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ean</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ă/municipiului Bucureşti</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perioada </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ianuarie-martie 2023</a:t>
            </a:r>
          </a:p>
          <a:p>
            <a:pPr marL="640080" marR="0" lvl="1" indent="-273050" algn="l" defTabSz="914400" rtl="0" eaLnBrk="1" fontAlgn="base" latinLnBrk="0" hangingPunct="1">
              <a:lnSpc>
                <a:spcPct val="60000"/>
              </a:lnSpc>
              <a:spcBef>
                <a:spcPts val="600"/>
              </a:spcBef>
              <a:spcAft>
                <a:spcPts val="600"/>
              </a:spcAft>
              <a:buClr>
                <a:srgbClr val="FFFF99"/>
              </a:buClr>
              <a:buSzPct val="80000"/>
              <a:buFont typeface="Wingdings 2" panose="05020102010507070707" pitchFamily="18" charset="2"/>
              <a:buChar char=""/>
            </a:pPr>
            <a:r>
              <a:rPr lang="ro-RO" altLang="en-US" sz="200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Etapa</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na</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ţ</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ional</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ă</a:t>
            </a:r>
            <a:r>
              <a:rPr kumimoji="0" lang="en-US"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en-US" altLang="en-US" sz="200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25-28 mai </a:t>
            </a:r>
            <a:r>
              <a:rPr kumimoji="0" lang="ro-RO" altLang="en-US" sz="200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2024,</a:t>
            </a:r>
            <a:r>
              <a:rPr kumimoji="0" lang="ro-RO" altLang="en-US" sz="200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lang="ro-RO" altLang="en-US" sz="200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HUNEDOARA (DEVA)</a:t>
            </a:r>
            <a:endParaRPr kumimoji="0" lang="ro-RO" altLang="en-US" sz="200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p:txBody>
      </p:sp>
      <p:sp>
        <p:nvSpPr>
          <p:cNvPr id="3" name="CasetăText 2">
            <a:extLst>
              <a:ext uri="{FF2B5EF4-FFF2-40B4-BE49-F238E27FC236}">
                <a16:creationId xmlns:a16="http://schemas.microsoft.com/office/drawing/2014/main" id="{6F4CBA8F-BEC7-D120-4A67-E3DCCD512010}"/>
              </a:ext>
            </a:extLst>
          </p:cNvPr>
          <p:cNvSpPr txBox="1"/>
          <p:nvPr/>
        </p:nvSpPr>
        <p:spPr>
          <a:xfrm>
            <a:off x="404812" y="5160103"/>
            <a:ext cx="8662870" cy="437299"/>
          </a:xfrm>
          <a:prstGeom prst="rect">
            <a:avLst/>
          </a:prstGeom>
          <a:noFill/>
        </p:spPr>
        <p:txBody>
          <a:bodyPr wrap="square">
            <a:spAutoFit/>
          </a:bodyPr>
          <a:lstStyle/>
          <a:p>
            <a:pPr marL="367030" lvl="1" indent="0" eaLnBrk="1" hangingPunct="1">
              <a:lnSpc>
                <a:spcPct val="60000"/>
              </a:lnSpc>
              <a:buClr>
                <a:srgbClr val="FFFF99"/>
              </a:buClr>
              <a:buNone/>
            </a:pPr>
            <a:r>
              <a:rPr lang="en-US"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Observa</a:t>
            </a:r>
            <a:r>
              <a:rPr lang="ro-RO"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ție: informațiile nu sunt cele definitive. Pot surveni modificări în privința date și/sau locației în care se vor desfășura olimpiadele sau concursurile școlare.</a:t>
            </a:r>
            <a:endParaRPr lang="en-US" altLang="en-US" sz="105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1187">
                                            <p:txEl>
                                              <p:pRg st="0" end="0"/>
                                            </p:txEl>
                                          </p:spTgt>
                                        </p:tgtEl>
                                        <p:attrNameLst>
                                          <p:attrName>style.visibility</p:attrName>
                                        </p:attrNameLst>
                                      </p:cBhvr>
                                      <p:to>
                                        <p:strVal val="visible"/>
                                      </p:to>
                                    </p:set>
                                    <p:animEffect transition="in" filter="fade">
                                      <p:cBhvr>
                                        <p:cTn id="7" dur="2000"/>
                                        <p:tgtEl>
                                          <p:spTgt spid="2211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1187">
                                            <p:txEl>
                                              <p:pRg st="2" end="2"/>
                                            </p:txEl>
                                          </p:spTgt>
                                        </p:tgtEl>
                                        <p:attrNameLst>
                                          <p:attrName>style.visibility</p:attrName>
                                        </p:attrNameLst>
                                      </p:cBhvr>
                                      <p:to>
                                        <p:strVal val="visible"/>
                                      </p:to>
                                    </p:set>
                                    <p:animEffect transition="in" filter="fade">
                                      <p:cBhvr>
                                        <p:cTn id="12" dur="2000"/>
                                        <p:tgtEl>
                                          <p:spTgt spid="22118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21187">
                                            <p:txEl>
                                              <p:pRg st="4" end="4"/>
                                            </p:txEl>
                                          </p:spTgt>
                                        </p:tgtEl>
                                        <p:attrNameLst>
                                          <p:attrName>style.visibility</p:attrName>
                                        </p:attrNameLst>
                                      </p:cBhvr>
                                      <p:to>
                                        <p:strVal val="visible"/>
                                      </p:to>
                                    </p:set>
                                    <p:animEffect transition="in" filter="fade">
                                      <p:cBhvr>
                                        <p:cTn id="15" dur="2000"/>
                                        <p:tgtEl>
                                          <p:spTgt spid="221187">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1187">
                                            <p:txEl>
                                              <p:pRg st="5" end="5"/>
                                            </p:txEl>
                                          </p:spTgt>
                                        </p:tgtEl>
                                        <p:attrNameLst>
                                          <p:attrName>style.visibility</p:attrName>
                                        </p:attrNameLst>
                                      </p:cBhvr>
                                      <p:to>
                                        <p:strVal val="visible"/>
                                      </p:to>
                                    </p:set>
                                    <p:animEffect transition="in" filter="fade">
                                      <p:cBhvr>
                                        <p:cTn id="18" dur="2000"/>
                                        <p:tgtEl>
                                          <p:spTgt spid="221187">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1187">
                                            <p:txEl>
                                              <p:pRg st="7" end="7"/>
                                            </p:txEl>
                                          </p:spTgt>
                                        </p:tgtEl>
                                        <p:attrNameLst>
                                          <p:attrName>style.visibility</p:attrName>
                                        </p:attrNameLst>
                                      </p:cBhvr>
                                      <p:to>
                                        <p:strVal val="visible"/>
                                      </p:to>
                                    </p:set>
                                    <p:animEffect transition="in" filter="fade">
                                      <p:cBhvr>
                                        <p:cTn id="23" dur="2000"/>
                                        <p:tgtEl>
                                          <p:spTgt spid="221187">
                                            <p:txEl>
                                              <p:pRg st="7" end="7"/>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21187">
                                            <p:txEl>
                                              <p:pRg st="9" end="9"/>
                                            </p:txEl>
                                          </p:spTgt>
                                        </p:tgtEl>
                                        <p:attrNameLst>
                                          <p:attrName>style.visibility</p:attrName>
                                        </p:attrNameLst>
                                      </p:cBhvr>
                                      <p:to>
                                        <p:strVal val="visible"/>
                                      </p:to>
                                    </p:set>
                                    <p:animEffect transition="in" filter="fade">
                                      <p:cBhvr>
                                        <p:cTn id="26" dur="2000"/>
                                        <p:tgtEl>
                                          <p:spTgt spid="221187">
                                            <p:txEl>
                                              <p:pRg st="9" end="9"/>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1187">
                                            <p:txEl>
                                              <p:pRg st="10" end="10"/>
                                            </p:txEl>
                                          </p:spTgt>
                                        </p:tgtEl>
                                        <p:attrNameLst>
                                          <p:attrName>style.visibility</p:attrName>
                                        </p:attrNameLst>
                                      </p:cBhvr>
                                      <p:to>
                                        <p:strVal val="visible"/>
                                      </p:to>
                                    </p:set>
                                    <p:animEffect transition="in" filter="fade">
                                      <p:cBhvr>
                                        <p:cTn id="29" dur="2000"/>
                                        <p:tgtEl>
                                          <p:spTgt spid="22118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25</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304912" y="685800"/>
            <a:ext cx="8394530" cy="4124206"/>
          </a:xfrm>
          <a:prstGeom prst="rect">
            <a:avLst/>
          </a:prstGeom>
        </p:spPr>
        <p:txBody>
          <a:bodyPr wrap="square">
            <a:spAutoFit/>
          </a:bodyPr>
          <a:lstStyle/>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2800" b="1" i="0" u="none" strike="noStrike" kern="1200" cap="none" spc="0" normalizeH="0" baseline="0" noProof="1">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EXAMENELE NAȚIONALE</a:t>
            </a: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x-none"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Aprecieri privind examenele naţionale 20</a:t>
            </a:r>
            <a:r>
              <a:rPr kumimoji="0"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kumimoji="0" lang="ro-RO"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lang="ro-RO" sz="20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-BACALAUREAT-</a:t>
            </a:r>
            <a:endParaRPr lang="en-US" sz="20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lang="en-US" altLang="x-none"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Sesiunea iunie-iulie</a:t>
            </a:r>
            <a:endParaRPr kumimoji="0" lang="ro-RO" altLang="x-none"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lang="ro-RO"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lang="ro-RO" sz="2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lang="ro-RO"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lang="ro-RO" sz="2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lang="ro-RO"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graphicFrame>
        <p:nvGraphicFramePr>
          <p:cNvPr id="2" name="Table 1">
            <a:extLst>
              <a:ext uri="{FF2B5EF4-FFF2-40B4-BE49-F238E27FC236}">
                <a16:creationId xmlns:a16="http://schemas.microsoft.com/office/drawing/2014/main" id="{652BFF9B-9BE0-0D03-A07A-9C7E74D35155}"/>
              </a:ext>
            </a:extLst>
          </p:cNvPr>
          <p:cNvGraphicFramePr>
            <a:graphicFrameLocks noGrp="1"/>
          </p:cNvGraphicFramePr>
          <p:nvPr>
            <p:extLst>
              <p:ext uri="{D42A27DB-BD31-4B8C-83A1-F6EECF244321}">
                <p14:modId xmlns:p14="http://schemas.microsoft.com/office/powerpoint/2010/main" val="3071000709"/>
              </p:ext>
            </p:extLst>
          </p:nvPr>
        </p:nvGraphicFramePr>
        <p:xfrm>
          <a:off x="286243" y="2906886"/>
          <a:ext cx="8413199" cy="914400"/>
        </p:xfrm>
        <a:graphic>
          <a:graphicData uri="http://schemas.openxmlformats.org/drawingml/2006/table">
            <a:tbl>
              <a:tblPr firstRow="1" firstCol="1" bandRow="1">
                <a:tableStyleId>{5C22544A-7EE6-4342-B048-85BDC9FD1C3A}</a:tableStyleId>
              </a:tblPr>
              <a:tblGrid>
                <a:gridCol w="1369628">
                  <a:extLst>
                    <a:ext uri="{9D8B030D-6E8A-4147-A177-3AD203B41FA5}">
                      <a16:colId xmlns:a16="http://schemas.microsoft.com/office/drawing/2014/main" val="3318467087"/>
                    </a:ext>
                  </a:extLst>
                </a:gridCol>
                <a:gridCol w="1115796">
                  <a:extLst>
                    <a:ext uri="{9D8B030D-6E8A-4147-A177-3AD203B41FA5}">
                      <a16:colId xmlns:a16="http://schemas.microsoft.com/office/drawing/2014/main" val="4229017566"/>
                    </a:ext>
                  </a:extLst>
                </a:gridCol>
                <a:gridCol w="892637">
                  <a:extLst>
                    <a:ext uri="{9D8B030D-6E8A-4147-A177-3AD203B41FA5}">
                      <a16:colId xmlns:a16="http://schemas.microsoft.com/office/drawing/2014/main" val="511518266"/>
                    </a:ext>
                  </a:extLst>
                </a:gridCol>
                <a:gridCol w="892637">
                  <a:extLst>
                    <a:ext uri="{9D8B030D-6E8A-4147-A177-3AD203B41FA5}">
                      <a16:colId xmlns:a16="http://schemas.microsoft.com/office/drawing/2014/main" val="3894456732"/>
                    </a:ext>
                  </a:extLst>
                </a:gridCol>
                <a:gridCol w="743864">
                  <a:extLst>
                    <a:ext uri="{9D8B030D-6E8A-4147-A177-3AD203B41FA5}">
                      <a16:colId xmlns:a16="http://schemas.microsoft.com/office/drawing/2014/main" val="2516336404"/>
                    </a:ext>
                  </a:extLst>
                </a:gridCol>
                <a:gridCol w="818251">
                  <a:extLst>
                    <a:ext uri="{9D8B030D-6E8A-4147-A177-3AD203B41FA5}">
                      <a16:colId xmlns:a16="http://schemas.microsoft.com/office/drawing/2014/main" val="4019793024"/>
                    </a:ext>
                  </a:extLst>
                </a:gridCol>
                <a:gridCol w="892637">
                  <a:extLst>
                    <a:ext uri="{9D8B030D-6E8A-4147-A177-3AD203B41FA5}">
                      <a16:colId xmlns:a16="http://schemas.microsoft.com/office/drawing/2014/main" val="3267338692"/>
                    </a:ext>
                  </a:extLst>
                </a:gridCol>
                <a:gridCol w="892637">
                  <a:extLst>
                    <a:ext uri="{9D8B030D-6E8A-4147-A177-3AD203B41FA5}">
                      <a16:colId xmlns:a16="http://schemas.microsoft.com/office/drawing/2014/main" val="2994204595"/>
                    </a:ext>
                  </a:extLst>
                </a:gridCol>
                <a:gridCol w="795112">
                  <a:extLst>
                    <a:ext uri="{9D8B030D-6E8A-4147-A177-3AD203B41FA5}">
                      <a16:colId xmlns:a16="http://schemas.microsoft.com/office/drawing/2014/main" val="1051506249"/>
                    </a:ext>
                  </a:extLst>
                </a:gridCol>
              </a:tblGrid>
              <a:tr h="0">
                <a:tc>
                  <a:txBody>
                    <a:bodyPr/>
                    <a:lstStyle/>
                    <a:p>
                      <a:pPr marL="0" algn="ctr">
                        <a:lnSpc>
                          <a:spcPct val="100000"/>
                        </a:lnSpc>
                        <a:spcAft>
                          <a:spcPts val="0"/>
                        </a:spcAft>
                      </a:pPr>
                      <a:r>
                        <a:rPr lang="ro-RO" sz="1600" dirty="0">
                          <a:effectLst/>
                        </a:rPr>
                        <a:t>Disciplina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ro-RO" sz="1600" dirty="0">
                          <a:effectLst/>
                        </a:rPr>
                        <a:t>Prezenți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ro-RO" sz="1600" dirty="0">
                          <a:effectLst/>
                        </a:rPr>
                        <a:t>note</a:t>
                      </a:r>
                      <a:endParaRPr lang="en-US" sz="1400" dirty="0">
                        <a:effectLst/>
                      </a:endParaRPr>
                    </a:p>
                    <a:p>
                      <a:pPr marL="0" algn="ctr">
                        <a:lnSpc>
                          <a:spcPct val="100000"/>
                        </a:lnSpc>
                        <a:spcAft>
                          <a:spcPts val="0"/>
                        </a:spcAft>
                      </a:pPr>
                      <a:r>
                        <a:rPr lang="ro-RO" sz="1600" dirty="0">
                          <a:effectLst/>
                        </a:rPr>
                        <a:t>sub 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ro-RO" sz="1600" dirty="0">
                          <a:effectLst/>
                        </a:rPr>
                        <a:t>5-5.95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ro-RO" sz="1600" dirty="0">
                          <a:effectLst/>
                        </a:rPr>
                        <a:t>6-6.95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ro-RO" sz="1600" dirty="0">
                          <a:effectLst/>
                        </a:rPr>
                        <a:t>7-7.95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ro-RO" sz="1600" dirty="0">
                          <a:effectLst/>
                        </a:rPr>
                        <a:t>8-8.95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ro-RO" sz="1600" dirty="0">
                          <a:effectLst/>
                        </a:rPr>
                        <a:t>9-9.95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ro-RO" sz="1600" dirty="0">
                          <a:effectLst/>
                        </a:rPr>
                        <a:t>10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555685"/>
                  </a:ext>
                </a:extLst>
              </a:tr>
              <a:tr h="0">
                <a:tc rowSpan="2">
                  <a:txBody>
                    <a:bodyPr/>
                    <a:lstStyle/>
                    <a:p>
                      <a:pPr marL="0" algn="ctr">
                        <a:lnSpc>
                          <a:spcPct val="100000"/>
                        </a:lnSpc>
                        <a:spcAft>
                          <a:spcPts val="0"/>
                        </a:spcAft>
                      </a:pPr>
                      <a:r>
                        <a:rPr lang="en-US" sz="1400">
                          <a:effectLst/>
                        </a:rPr>
                        <a:t>Istorie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a:effectLst/>
                        </a:rPr>
                        <a:t>1159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a:effectLst/>
                        </a:rPr>
                        <a:t>78</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278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215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221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199</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150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18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82896364"/>
                  </a:ext>
                </a:extLst>
              </a:tr>
              <a:tr h="0">
                <a:tc vMerge="1">
                  <a:txBody>
                    <a:bodyPr/>
                    <a:lstStyle/>
                    <a:p>
                      <a:endParaRPr lang="en-US"/>
                    </a:p>
                  </a:txBody>
                  <a:tcPr/>
                </a:tc>
                <a:tc>
                  <a:txBody>
                    <a:bodyPr/>
                    <a:lstStyle/>
                    <a:p>
                      <a:pPr marL="0" algn="ctr">
                        <a:lnSpc>
                          <a:spcPct val="100000"/>
                        </a:lnSpc>
                        <a:spcAft>
                          <a:spcPts val="0"/>
                        </a:spcAft>
                      </a:pPr>
                      <a:r>
                        <a:rPr lang="en-US" sz="1400">
                          <a:effectLst/>
                        </a:rPr>
                        <a:t>100.00%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a:effectLst/>
                        </a:rPr>
                        <a:t>6.73%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23.99%</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18.55%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19.07%</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17.17%</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12.94%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0000"/>
                        </a:lnSpc>
                        <a:spcAft>
                          <a:spcPts val="0"/>
                        </a:spcAft>
                      </a:pPr>
                      <a:r>
                        <a:rPr lang="en-US" sz="1400" dirty="0">
                          <a:effectLst/>
                        </a:rPr>
                        <a:t>1.55%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52605290"/>
                  </a:ext>
                </a:extLst>
              </a:tr>
            </a:tbl>
          </a:graphicData>
        </a:graphic>
      </p:graphicFrame>
      <p:sp>
        <p:nvSpPr>
          <p:cNvPr id="4" name="Rectangle 1">
            <a:extLst>
              <a:ext uri="{FF2B5EF4-FFF2-40B4-BE49-F238E27FC236}">
                <a16:creationId xmlns:a16="http://schemas.microsoft.com/office/drawing/2014/main" id="{E2577DA2-ADEA-C489-6673-3DF8E97FAB79}"/>
              </a:ext>
            </a:extLst>
          </p:cNvPr>
          <p:cNvSpPr>
            <a:spLocks noChangeArrowheads="1"/>
          </p:cNvSpPr>
          <p:nvPr/>
        </p:nvSpPr>
        <p:spPr bwMode="auto">
          <a:xfrm>
            <a:off x="304912" y="2222217"/>
            <a:ext cx="556245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Proba E.</a:t>
            </a:r>
            <a:r>
              <a:rPr kumimoji="0" lang="en-US" altLang="en-US"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ro-RO" altLang="en-US"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 Proba obligatorie a profilului - Istorie</a:t>
            </a:r>
            <a:endParaRPr kumimoji="0" lang="en-US" altLang="en-US" sz="105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5" name="Chart 4">
            <a:extLst>
              <a:ext uri="{FF2B5EF4-FFF2-40B4-BE49-F238E27FC236}">
                <a16:creationId xmlns:a16="http://schemas.microsoft.com/office/drawing/2014/main" id="{828D7E85-4FB8-BDDC-5BE0-8C3E7B352C13}"/>
              </a:ext>
            </a:extLst>
          </p:cNvPr>
          <p:cNvGraphicFramePr/>
          <p:nvPr>
            <p:extLst>
              <p:ext uri="{D42A27DB-BD31-4B8C-83A1-F6EECF244321}">
                <p14:modId xmlns:p14="http://schemas.microsoft.com/office/powerpoint/2010/main" val="1410327853"/>
              </p:ext>
            </p:extLst>
          </p:nvPr>
        </p:nvGraphicFramePr>
        <p:xfrm>
          <a:off x="1295486" y="3958668"/>
          <a:ext cx="5925820" cy="289814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2FE48DA-BDBB-20FE-07F4-D8A81B762897}"/>
              </a:ext>
            </a:extLst>
          </p:cNvPr>
          <p:cNvGraphicFramePr>
            <a:graphicFrameLocks noGrp="1"/>
          </p:cNvGraphicFramePr>
          <p:nvPr>
            <p:extLst>
              <p:ext uri="{D42A27DB-BD31-4B8C-83A1-F6EECF244321}">
                <p14:modId xmlns:p14="http://schemas.microsoft.com/office/powerpoint/2010/main" val="1590857980"/>
              </p:ext>
            </p:extLst>
          </p:nvPr>
        </p:nvGraphicFramePr>
        <p:xfrm>
          <a:off x="508882" y="1453821"/>
          <a:ext cx="7772195" cy="1371564"/>
        </p:xfrm>
        <a:graphic>
          <a:graphicData uri="http://schemas.openxmlformats.org/drawingml/2006/table">
            <a:tbl>
              <a:tblPr firstRow="1" firstCol="1" bandRow="1">
                <a:tableStyleId>{5C22544A-7EE6-4342-B048-85BDC9FD1C3A}</a:tableStyleId>
              </a:tblPr>
              <a:tblGrid>
                <a:gridCol w="1073791">
                  <a:extLst>
                    <a:ext uri="{9D8B030D-6E8A-4147-A177-3AD203B41FA5}">
                      <a16:colId xmlns:a16="http://schemas.microsoft.com/office/drawing/2014/main" val="3432229334"/>
                    </a:ext>
                  </a:extLst>
                </a:gridCol>
                <a:gridCol w="947888">
                  <a:extLst>
                    <a:ext uri="{9D8B030D-6E8A-4147-A177-3AD203B41FA5}">
                      <a16:colId xmlns:a16="http://schemas.microsoft.com/office/drawing/2014/main" val="3368162963"/>
                    </a:ext>
                  </a:extLst>
                </a:gridCol>
                <a:gridCol w="758309">
                  <a:extLst>
                    <a:ext uri="{9D8B030D-6E8A-4147-A177-3AD203B41FA5}">
                      <a16:colId xmlns:a16="http://schemas.microsoft.com/office/drawing/2014/main" val="714733740"/>
                    </a:ext>
                  </a:extLst>
                </a:gridCol>
                <a:gridCol w="631926">
                  <a:extLst>
                    <a:ext uri="{9D8B030D-6E8A-4147-A177-3AD203B41FA5}">
                      <a16:colId xmlns:a16="http://schemas.microsoft.com/office/drawing/2014/main" val="386491296"/>
                    </a:ext>
                  </a:extLst>
                </a:gridCol>
                <a:gridCol w="695117">
                  <a:extLst>
                    <a:ext uri="{9D8B030D-6E8A-4147-A177-3AD203B41FA5}">
                      <a16:colId xmlns:a16="http://schemas.microsoft.com/office/drawing/2014/main" val="185823565"/>
                    </a:ext>
                  </a:extLst>
                </a:gridCol>
                <a:gridCol w="758309">
                  <a:extLst>
                    <a:ext uri="{9D8B030D-6E8A-4147-A177-3AD203B41FA5}">
                      <a16:colId xmlns:a16="http://schemas.microsoft.com/office/drawing/2014/main" val="399273854"/>
                    </a:ext>
                  </a:extLst>
                </a:gridCol>
                <a:gridCol w="631926">
                  <a:extLst>
                    <a:ext uri="{9D8B030D-6E8A-4147-A177-3AD203B41FA5}">
                      <a16:colId xmlns:a16="http://schemas.microsoft.com/office/drawing/2014/main" val="3138769038"/>
                    </a:ext>
                  </a:extLst>
                </a:gridCol>
                <a:gridCol w="631926">
                  <a:extLst>
                    <a:ext uri="{9D8B030D-6E8A-4147-A177-3AD203B41FA5}">
                      <a16:colId xmlns:a16="http://schemas.microsoft.com/office/drawing/2014/main" val="2075581094"/>
                    </a:ext>
                  </a:extLst>
                </a:gridCol>
                <a:gridCol w="1643003">
                  <a:extLst>
                    <a:ext uri="{9D8B030D-6E8A-4147-A177-3AD203B41FA5}">
                      <a16:colId xmlns:a16="http://schemas.microsoft.com/office/drawing/2014/main" val="2688256279"/>
                    </a:ext>
                  </a:extLst>
                </a:gridCol>
              </a:tblGrid>
              <a:tr h="580671">
                <a:tc>
                  <a:txBody>
                    <a:bodyPr/>
                    <a:lstStyle/>
                    <a:p>
                      <a:pPr marL="0" algn="ctr">
                        <a:lnSpc>
                          <a:spcPct val="107000"/>
                        </a:lnSpc>
                        <a:spcAft>
                          <a:spcPts val="0"/>
                        </a:spcAft>
                      </a:pPr>
                      <a:r>
                        <a:rPr lang="ro-RO" sz="1200" dirty="0">
                          <a:effectLst/>
                        </a:rPr>
                        <a:t>Disciplina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ro-RO" sz="1200" dirty="0">
                          <a:effectLst/>
                        </a:rPr>
                        <a:t>Prezenți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ro-RO" sz="1200" dirty="0">
                          <a:effectLst/>
                        </a:rPr>
                        <a:t>note</a:t>
                      </a:r>
                      <a:endParaRPr lang="en-US" sz="1100" dirty="0">
                        <a:effectLst/>
                      </a:endParaRPr>
                    </a:p>
                    <a:p>
                      <a:pPr marL="0" algn="ctr">
                        <a:lnSpc>
                          <a:spcPct val="107000"/>
                        </a:lnSpc>
                        <a:spcAft>
                          <a:spcPts val="0"/>
                        </a:spcAft>
                      </a:pPr>
                      <a:r>
                        <a:rPr lang="ro-RO" sz="1200" dirty="0">
                          <a:effectLst/>
                        </a:rPr>
                        <a:t>sub 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ro-RO" sz="1200" dirty="0">
                          <a:effectLst/>
                          <a:latin typeface="Times New Roman" panose="02020603050405020304" pitchFamily="18" charset="0"/>
                          <a:cs typeface="Times New Roman" panose="02020603050405020304" pitchFamily="18" charset="0"/>
                        </a:rPr>
                        <a:t>5-5.95</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ro-RO" sz="1200" dirty="0">
                          <a:effectLst/>
                        </a:rPr>
                        <a:t>6-6.95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ro-RO" sz="1200" dirty="0">
                          <a:effectLst/>
                        </a:rPr>
                        <a:t>7-7.95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ro-RO" sz="1200">
                          <a:effectLst/>
                        </a:rPr>
                        <a:t>8-8.95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ro-RO" sz="1200">
                          <a:effectLst/>
                        </a:rPr>
                        <a:t>9-9.95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ro-RO" sz="1200" dirty="0">
                          <a:effectLst/>
                        </a:rPr>
                        <a:t>10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6252469"/>
                  </a:ext>
                </a:extLst>
              </a:tr>
              <a:tr h="258861">
                <a:tc rowSpan="2">
                  <a:txBody>
                    <a:bodyPr/>
                    <a:lstStyle/>
                    <a:p>
                      <a:pPr marL="0" algn="ctr">
                        <a:lnSpc>
                          <a:spcPct val="107000"/>
                        </a:lnSpc>
                        <a:spcAft>
                          <a:spcPts val="0"/>
                        </a:spcAft>
                      </a:pPr>
                      <a:r>
                        <a:rPr lang="en-US" sz="1100" dirty="0">
                          <a:effectLst/>
                        </a:rPr>
                        <a:t>Socio-umane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380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12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24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dirty="0">
                          <a:effectLst/>
                        </a:rPr>
                        <a:t>118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136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5048084"/>
                  </a:ext>
                </a:extLst>
              </a:tr>
              <a:tr h="532032">
                <a:tc vMerge="1">
                  <a:txBody>
                    <a:bodyPr/>
                    <a:lstStyle/>
                    <a:p>
                      <a:endParaRPr lang="en-US"/>
                    </a:p>
                  </a:txBody>
                  <a:tcPr/>
                </a:tc>
                <a:tc>
                  <a:txBody>
                    <a:bodyPr/>
                    <a:lstStyle/>
                    <a:p>
                      <a:pPr marL="0" algn="ctr">
                        <a:lnSpc>
                          <a:spcPct val="107000"/>
                        </a:lnSpc>
                        <a:spcAft>
                          <a:spcPts val="0"/>
                        </a:spcAft>
                      </a:pPr>
                      <a:r>
                        <a:rPr lang="en-US" sz="1100">
                          <a:effectLst/>
                        </a:rPr>
                        <a:t>100.00%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3.16%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dirty="0">
                          <a:effectLst/>
                        </a:rPr>
                        <a:t>6.32%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8.68%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a:effectLst/>
                        </a:rPr>
                        <a:t>13.16%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dirty="0">
                          <a:effectLst/>
                        </a:rPr>
                        <a:t>31.05%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dirty="0">
                          <a:effectLst/>
                        </a:rPr>
                        <a:t>35.79%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algn="ctr">
                        <a:lnSpc>
                          <a:spcPct val="107000"/>
                        </a:lnSpc>
                        <a:spcAft>
                          <a:spcPts val="0"/>
                        </a:spcAft>
                      </a:pPr>
                      <a:r>
                        <a:rPr lang="en-US" sz="1100" dirty="0">
                          <a:effectLst/>
                        </a:rPr>
                        <a:t>1.84%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46940408"/>
                  </a:ext>
                </a:extLst>
              </a:tr>
            </a:tbl>
          </a:graphicData>
        </a:graphic>
      </p:graphicFrame>
      <p:sp>
        <p:nvSpPr>
          <p:cNvPr id="3" name="Rectangle 1">
            <a:extLst>
              <a:ext uri="{FF2B5EF4-FFF2-40B4-BE49-F238E27FC236}">
                <a16:creationId xmlns:a16="http://schemas.microsoft.com/office/drawing/2014/main" id="{B366C64F-0AB9-68A3-694E-C64DA2E6939F}"/>
              </a:ext>
            </a:extLst>
          </p:cNvPr>
          <p:cNvSpPr>
            <a:spLocks noChangeArrowheads="1"/>
          </p:cNvSpPr>
          <p:nvPr/>
        </p:nvSpPr>
        <p:spPr bwMode="auto">
          <a:xfrm>
            <a:off x="508882" y="838268"/>
            <a:ext cx="6629226"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Proba </a:t>
            </a:r>
            <a:r>
              <a:rPr kumimoji="0" lang="ro-RO" altLang="en-US" sz="1600" b="1"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E.d</a:t>
            </a:r>
            <a:r>
              <a:rPr kumimoji="0" lang="ro-RO"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Proba la alegere a profilului și specializării – Socio</a:t>
            </a: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ro-RO"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umane </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4" name="Chart 3">
            <a:extLst>
              <a:ext uri="{FF2B5EF4-FFF2-40B4-BE49-F238E27FC236}">
                <a16:creationId xmlns:a16="http://schemas.microsoft.com/office/drawing/2014/main" id="{592EB9D3-A05A-AF50-D3B6-31947EAC8F15}"/>
              </a:ext>
            </a:extLst>
          </p:cNvPr>
          <p:cNvGraphicFramePr/>
          <p:nvPr>
            <p:extLst>
              <p:ext uri="{D42A27DB-BD31-4B8C-83A1-F6EECF244321}">
                <p14:modId xmlns:p14="http://schemas.microsoft.com/office/powerpoint/2010/main" val="4088438413"/>
              </p:ext>
            </p:extLst>
          </p:nvPr>
        </p:nvGraphicFramePr>
        <p:xfrm>
          <a:off x="762100" y="3200406"/>
          <a:ext cx="7086414" cy="30479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05733127"/>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7BE1F2-11CA-08DB-F935-E3F167733291}"/>
              </a:ext>
            </a:extLst>
          </p:cNvPr>
          <p:cNvSpPr txBox="1"/>
          <p:nvPr/>
        </p:nvSpPr>
        <p:spPr>
          <a:xfrm>
            <a:off x="1037594" y="488884"/>
            <a:ext cx="7543602" cy="461665"/>
          </a:xfrm>
          <a:prstGeom prst="rect">
            <a:avLst/>
          </a:prstGeom>
          <a:noFill/>
        </p:spPr>
        <p:txBody>
          <a:bodyPr wrap="square">
            <a:spAutoFit/>
          </a:bodyPr>
          <a:lstStyle/>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pt-BR" altLang="x-none"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t>
            </a:r>
            <a:r>
              <a:rPr kumimoji="0" lang="ro-RO" altLang="x-none"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XAMENUL</a:t>
            </a:r>
            <a:r>
              <a:rPr kumimoji="0" lang="pt-BR" altLang="x-none"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x-none"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NAȚIONAL</a:t>
            </a:r>
            <a:r>
              <a:rPr kumimoji="0" lang="pt-BR" altLang="x-none"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x-none"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DE BACALAUREAT</a:t>
            </a:r>
            <a:r>
              <a:rPr kumimoji="0" lang="pt-BR" altLang="x-none"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20</a:t>
            </a:r>
            <a:r>
              <a:rPr kumimoji="0" lang="pt-BR"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24</a:t>
            </a:r>
          </a:p>
        </p:txBody>
      </p:sp>
      <p:sp>
        <p:nvSpPr>
          <p:cNvPr id="4" name="TextBox 3">
            <a:extLst>
              <a:ext uri="{FF2B5EF4-FFF2-40B4-BE49-F238E27FC236}">
                <a16:creationId xmlns:a16="http://schemas.microsoft.com/office/drawing/2014/main" id="{1AAC09A6-A3C8-1A91-EEFD-1FEAC4797E19}"/>
              </a:ext>
            </a:extLst>
          </p:cNvPr>
          <p:cNvSpPr txBox="1"/>
          <p:nvPr/>
        </p:nvSpPr>
        <p:spPr>
          <a:xfrm>
            <a:off x="428010" y="958574"/>
            <a:ext cx="8153186" cy="2554545"/>
          </a:xfrm>
          <a:prstGeom prst="rect">
            <a:avLst/>
          </a:prstGeom>
          <a:noFill/>
        </p:spPr>
        <p:txBody>
          <a:bodyPr wrap="square">
            <a:spAutoFit/>
          </a:bodyPr>
          <a:lstStyle/>
          <a:p>
            <a:pPr algn="just"/>
            <a:r>
              <a:rPr lang="en-US" dirty="0">
                <a:solidFill>
                  <a:srgbClr val="333333"/>
                </a:solidFill>
                <a:latin typeface="Times New Roman" panose="02020603050405020304" pitchFamily="18" charset="0"/>
                <a:cs typeface="Times New Roman" panose="02020603050405020304" pitchFamily="18" charset="0"/>
              </a:rPr>
              <a:t>            </a:t>
            </a:r>
            <a:r>
              <a:rPr lang="ro-RO" b="0" i="0" dirty="0">
                <a:solidFill>
                  <a:srgbClr val="333333"/>
                </a:solidFill>
                <a:effectLst/>
                <a:latin typeface="Times New Roman" panose="02020603050405020304" pitchFamily="18" charset="0"/>
                <a:cs typeface="Times New Roman" panose="02020603050405020304" pitchFamily="18" charset="0"/>
              </a:rPr>
              <a:t>Examenul național de bacalaureat 2024 (ambele sesiuni) se va </a:t>
            </a:r>
            <a:r>
              <a:rPr lang="ro-RO" b="0" i="0" dirty="0" err="1">
                <a:solidFill>
                  <a:srgbClr val="333333"/>
                </a:solidFill>
                <a:effectLst/>
                <a:latin typeface="Times New Roman" panose="02020603050405020304" pitchFamily="18" charset="0"/>
                <a:cs typeface="Times New Roman" panose="02020603050405020304" pitchFamily="18" charset="0"/>
              </a:rPr>
              <a:t>desfăşura</a:t>
            </a:r>
            <a:r>
              <a:rPr lang="ro-RO" b="0" i="0" dirty="0">
                <a:solidFill>
                  <a:srgbClr val="333333"/>
                </a:solidFill>
                <a:effectLst/>
                <a:latin typeface="Times New Roman" panose="02020603050405020304" pitchFamily="18" charset="0"/>
                <a:cs typeface="Times New Roman" panose="02020603050405020304" pitchFamily="18" charset="0"/>
              </a:rPr>
              <a:t> în conformitate cu prevederile </a:t>
            </a:r>
            <a:r>
              <a:rPr lang="ro-RO" b="1" i="0" dirty="0">
                <a:solidFill>
                  <a:srgbClr val="333333"/>
                </a:solidFill>
                <a:effectLst/>
                <a:latin typeface="Times New Roman" panose="02020603050405020304" pitchFamily="18" charset="0"/>
                <a:cs typeface="Times New Roman" panose="02020603050405020304" pitchFamily="18" charset="0"/>
              </a:rPr>
              <a:t>ordinului de ministru 6.156/31.08.2023</a:t>
            </a:r>
            <a:r>
              <a:rPr lang="ro-RO" b="0" i="0" dirty="0">
                <a:solidFill>
                  <a:srgbClr val="333333"/>
                </a:solidFill>
                <a:effectLst/>
                <a:latin typeface="Times New Roman" panose="02020603050405020304" pitchFamily="18" charset="0"/>
                <a:cs typeface="Times New Roman" panose="02020603050405020304" pitchFamily="18" charset="0"/>
              </a:rPr>
              <a:t> și ale </a:t>
            </a:r>
            <a:r>
              <a:rPr lang="ro-RO" b="0" i="0" u="none" strike="noStrike" dirty="0">
                <a:solidFill>
                  <a:srgbClr val="337AB7"/>
                </a:solidFill>
                <a:effectLst/>
                <a:latin typeface="Times New Roman" panose="02020603050405020304" pitchFamily="18" charset="0"/>
                <a:cs typeface="Times New Roman" panose="02020603050405020304" pitchFamily="18" charset="0"/>
                <a:hlinkClick r:id="rId2"/>
              </a:rPr>
              <a:t>Metodologiei de organizare şi </a:t>
            </a:r>
            <a:r>
              <a:rPr lang="ro-RO" b="0" i="0" u="none" strike="noStrike" dirty="0" err="1">
                <a:solidFill>
                  <a:srgbClr val="337AB7"/>
                </a:solidFill>
                <a:effectLst/>
                <a:latin typeface="Times New Roman" panose="02020603050405020304" pitchFamily="18" charset="0"/>
                <a:cs typeface="Times New Roman" panose="02020603050405020304" pitchFamily="18" charset="0"/>
                <a:hlinkClick r:id="rId2"/>
              </a:rPr>
              <a:t>desfăşurare</a:t>
            </a:r>
            <a:r>
              <a:rPr lang="ro-RO" b="0" i="0" u="none" strike="noStrike" dirty="0">
                <a:solidFill>
                  <a:srgbClr val="337AB7"/>
                </a:solidFill>
                <a:effectLst/>
                <a:latin typeface="Times New Roman" panose="02020603050405020304" pitchFamily="18" charset="0"/>
                <a:cs typeface="Times New Roman" panose="02020603050405020304" pitchFamily="18" charset="0"/>
                <a:hlinkClick r:id="rId2"/>
              </a:rPr>
              <a:t> a examenului de Bacalaureat - 2011</a:t>
            </a:r>
            <a:r>
              <a:rPr lang="ro-RO" b="0" i="0" dirty="0">
                <a:solidFill>
                  <a:srgbClr val="333333"/>
                </a:solidFill>
                <a:effectLst/>
                <a:latin typeface="Times New Roman" panose="02020603050405020304" pitchFamily="18" charset="0"/>
                <a:cs typeface="Times New Roman" panose="02020603050405020304" pitchFamily="18" charset="0"/>
              </a:rPr>
              <a:t> (aprobată prin ordinul ministrului </a:t>
            </a:r>
            <a:r>
              <a:rPr lang="ro-RO" b="0" i="0" dirty="0" err="1">
                <a:solidFill>
                  <a:srgbClr val="333333"/>
                </a:solidFill>
                <a:effectLst/>
                <a:latin typeface="Times New Roman" panose="02020603050405020304" pitchFamily="18" charset="0"/>
                <a:cs typeface="Times New Roman" panose="02020603050405020304" pitchFamily="18" charset="0"/>
              </a:rPr>
              <a:t>educaţiei</a:t>
            </a:r>
            <a:r>
              <a:rPr lang="ro-RO" b="0" i="0" dirty="0">
                <a:solidFill>
                  <a:srgbClr val="333333"/>
                </a:solidFill>
                <a:effectLst/>
                <a:latin typeface="Times New Roman" panose="02020603050405020304" pitchFamily="18" charset="0"/>
                <a:cs typeface="Times New Roman" panose="02020603050405020304" pitchFamily="18" charset="0"/>
              </a:rPr>
              <a:t>, cercetării, tineretului şi sportului nr. 4.799/2010).</a:t>
            </a:r>
          </a:p>
          <a:p>
            <a:pPr algn="just"/>
            <a:r>
              <a:rPr lang="ro-RO" sz="1400" b="0" i="0" dirty="0">
                <a:solidFill>
                  <a:srgbClr val="333333"/>
                </a:solidFill>
                <a:effectLst/>
                <a:latin typeface="Times New Roman" panose="02020603050405020304" pitchFamily="18" charset="0"/>
                <a:cs typeface="Times New Roman" panose="02020603050405020304" pitchFamily="18" charset="0"/>
              </a:rPr>
              <a:t>În cadrul examenului de bacalaureat 202</a:t>
            </a:r>
            <a:r>
              <a:rPr lang="en-US" sz="1400" b="0" i="0" dirty="0">
                <a:solidFill>
                  <a:srgbClr val="333333"/>
                </a:solidFill>
                <a:effectLst/>
                <a:latin typeface="Times New Roman" panose="02020603050405020304" pitchFamily="18" charset="0"/>
                <a:cs typeface="Times New Roman" panose="02020603050405020304" pitchFamily="18" charset="0"/>
              </a:rPr>
              <a:t>4</a:t>
            </a:r>
            <a:r>
              <a:rPr lang="ro-RO" sz="1400" b="0" i="0" dirty="0">
                <a:solidFill>
                  <a:srgbClr val="333333"/>
                </a:solidFill>
                <a:effectLst/>
                <a:latin typeface="Times New Roman" panose="02020603050405020304" pitchFamily="18" charset="0"/>
                <a:cs typeface="Times New Roman" panose="02020603050405020304" pitchFamily="18" charset="0"/>
              </a:rPr>
              <a:t>, Istoria are statutul de disciplină obligatorie, fiind </a:t>
            </a:r>
            <a:r>
              <a:rPr lang="ro-RO" sz="1400" b="0" i="0" dirty="0" err="1">
                <a:solidFill>
                  <a:srgbClr val="333333"/>
                </a:solidFill>
                <a:effectLst/>
                <a:latin typeface="Times New Roman" panose="02020603050405020304" pitchFamily="18" charset="0"/>
                <a:cs typeface="Times New Roman" panose="02020603050405020304" pitchFamily="18" charset="0"/>
              </a:rPr>
              <a:t>susţinută</a:t>
            </a:r>
            <a:r>
              <a:rPr lang="ro-RO" sz="1400" b="0" i="0" dirty="0">
                <a:solidFill>
                  <a:srgbClr val="333333"/>
                </a:solidFill>
                <a:effectLst/>
                <a:latin typeface="Times New Roman" panose="02020603050405020304" pitchFamily="18" charset="0"/>
                <a:cs typeface="Times New Roman" panose="02020603050405020304" pitchFamily="18" charset="0"/>
              </a:rPr>
              <a:t> la proba E. c) în </a:t>
            </a:r>
            <a:r>
              <a:rPr lang="ro-RO" sz="1400" b="0" i="0" dirty="0" err="1">
                <a:solidFill>
                  <a:srgbClr val="333333"/>
                </a:solidFill>
                <a:effectLst/>
                <a:latin typeface="Times New Roman" panose="02020603050405020304" pitchFamily="18" charset="0"/>
                <a:cs typeface="Times New Roman" panose="02020603050405020304" pitchFamily="18" charset="0"/>
              </a:rPr>
              <a:t>funcţie</a:t>
            </a:r>
            <a:r>
              <a:rPr lang="ro-RO" sz="1400" b="0" i="0" dirty="0">
                <a:solidFill>
                  <a:srgbClr val="333333"/>
                </a:solidFill>
                <a:effectLst/>
                <a:latin typeface="Times New Roman" panose="02020603050405020304" pitchFamily="18" charset="0"/>
                <a:cs typeface="Times New Roman" panose="02020603050405020304" pitchFamily="18" charset="0"/>
              </a:rPr>
              <a:t> de filieră, profil şi specializare. Potrivit Ministerului Educației și prevederilor ordinului de ministru nr. 5.242/2022, programa de bacalaureat pentru istorie este prevăzută în Ordinul ministrului educației, cercetării, tineretului și sportului nr. 4800/2010 privind aprobarea listei disciplinelor şi a programelor pentru examenul de bacalaureat – 2011</a:t>
            </a:r>
            <a:r>
              <a:rPr lang="en-US" sz="1400" b="0" i="0" dirty="0">
                <a:solidFill>
                  <a:srgbClr val="333333"/>
                </a:solidFill>
                <a:effectLst/>
                <a:latin typeface="Times New Roman" panose="02020603050405020304" pitchFamily="18" charset="0"/>
                <a:cs typeface="Times New Roman" panose="02020603050405020304" pitchFamily="18" charset="0"/>
              </a:rPr>
              <a:t>.</a:t>
            </a:r>
          </a:p>
        </p:txBody>
      </p:sp>
      <p:pic>
        <p:nvPicPr>
          <p:cNvPr id="3074" name="Picture 2">
            <a:extLst>
              <a:ext uri="{FF2B5EF4-FFF2-40B4-BE49-F238E27FC236}">
                <a16:creationId xmlns:a16="http://schemas.microsoft.com/office/drawing/2014/main" id="{6E6A1B86-BCCE-9E5E-93D2-3F72624E2EC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639" b="36500"/>
          <a:stretch/>
        </p:blipFill>
        <p:spPr bwMode="auto">
          <a:xfrm>
            <a:off x="2113038" y="3624150"/>
            <a:ext cx="5392714" cy="3145752"/>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4345305"/>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BA7F87-BA04-B7D1-DD9A-3FAE9CF34AA5}"/>
              </a:ext>
            </a:extLst>
          </p:cNvPr>
          <p:cNvSpPr txBox="1"/>
          <p:nvPr/>
        </p:nvSpPr>
        <p:spPr>
          <a:xfrm>
            <a:off x="362811" y="307710"/>
            <a:ext cx="8153186" cy="1477328"/>
          </a:xfrm>
          <a:prstGeom prst="rect">
            <a:avLst/>
          </a:prstGeom>
          <a:noFill/>
        </p:spPr>
        <p:txBody>
          <a:bodyPr wrap="square">
            <a:spAutoFit/>
          </a:bodyPr>
          <a:lstStyle/>
          <a:p>
            <a:pPr algn="just"/>
            <a:r>
              <a:rPr lang="ro-RO" b="1" dirty="0">
                <a:solidFill>
                  <a:srgbClr val="333333"/>
                </a:solidFill>
                <a:latin typeface="Times New Roman" panose="02020603050405020304" pitchFamily="18" charset="0"/>
                <a:cs typeface="Times New Roman" panose="02020603050405020304" pitchFamily="18" charset="0"/>
              </a:rPr>
              <a:t>	</a:t>
            </a:r>
            <a:r>
              <a:rPr lang="ro-RO" b="1" i="0" dirty="0">
                <a:solidFill>
                  <a:srgbClr val="333333"/>
                </a:solidFill>
                <a:effectLst/>
                <a:latin typeface="Times New Roman" panose="02020603050405020304" pitchFamily="18" charset="0"/>
                <a:cs typeface="Times New Roman" panose="02020603050405020304" pitchFamily="18" charset="0"/>
              </a:rPr>
              <a:t>Potrivit Ministerului Educației și prevederilor ordinului de ministru nr. 6.156/31.08.2023, programa de bacalaureat pentru istorie este prevăzută în Ordinul ministrului educației, cercetării, tineretului și sportului nr. 4800/2010 privind aprobarea listei disciplinelor şi a programelor pentru examenul de bacalaureat </a:t>
            </a:r>
            <a:r>
              <a:rPr lang="en-US" b="1" i="0" dirty="0">
                <a:solidFill>
                  <a:srgbClr val="333333"/>
                </a:solidFill>
                <a:effectLst/>
                <a:latin typeface="Times New Roman" panose="02020603050405020304" pitchFamily="18" charset="0"/>
                <a:cs typeface="Times New Roman" panose="02020603050405020304" pitchFamily="18" charset="0"/>
              </a:rPr>
              <a:t>– 2011.</a:t>
            </a:r>
            <a:endParaRPr lang="en-US"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DE7645D3-6C87-49A7-F8CA-B858DF821789}"/>
              </a:ext>
            </a:extLst>
          </p:cNvPr>
          <p:cNvSpPr txBox="1"/>
          <p:nvPr/>
        </p:nvSpPr>
        <p:spPr>
          <a:xfrm>
            <a:off x="381110" y="1785038"/>
            <a:ext cx="8153186" cy="5355312"/>
          </a:xfrm>
          <a:prstGeom prst="rect">
            <a:avLst/>
          </a:prstGeom>
          <a:noFill/>
        </p:spPr>
        <p:txBody>
          <a:bodyPr wrap="square">
            <a:spAutoFit/>
          </a:bodyPr>
          <a:lstStyle/>
          <a:p>
            <a:r>
              <a:rPr lang="ro-RO" b="1" i="0" dirty="0">
                <a:solidFill>
                  <a:srgbClr val="333333"/>
                </a:solidFill>
                <a:effectLst/>
                <a:latin typeface="SignikaRO"/>
              </a:rPr>
              <a:t>Program</a:t>
            </a:r>
            <a:r>
              <a:rPr lang="en-US" b="1" i="0" dirty="0">
                <a:solidFill>
                  <a:srgbClr val="333333"/>
                </a:solidFill>
                <a:effectLst/>
                <a:latin typeface="SignikaRO"/>
              </a:rPr>
              <a:t>a</a:t>
            </a:r>
            <a:r>
              <a:rPr lang="ro-RO" b="1" i="0" dirty="0">
                <a:solidFill>
                  <a:srgbClr val="333333"/>
                </a:solidFill>
                <a:effectLst/>
                <a:latin typeface="SignikaRO"/>
              </a:rPr>
              <a:t> Istorie Bac 2024</a:t>
            </a:r>
            <a:endParaRPr lang="ro-RO" b="1" dirty="0">
              <a:solidFill>
                <a:srgbClr val="333333"/>
              </a:solidFill>
              <a:latin typeface="SignikaRO"/>
            </a:endParaRPr>
          </a:p>
          <a:p>
            <a:r>
              <a:rPr lang="ro-RO" b="1" i="0" dirty="0">
                <a:solidFill>
                  <a:srgbClr val="002060"/>
                </a:solidFill>
                <a:effectLst/>
                <a:latin typeface="Times New Roman" panose="02020603050405020304" pitchFamily="18" charset="0"/>
                <a:cs typeface="Times New Roman" panose="02020603050405020304" pitchFamily="18" charset="0"/>
              </a:rPr>
              <a:t>Domenii de conținut și conținuturi </a:t>
            </a:r>
          </a:p>
          <a:p>
            <a:pPr marL="342900" indent="-342900" algn="just">
              <a:buAutoNum type="alphaUcPeriod"/>
            </a:pPr>
            <a:r>
              <a:rPr lang="ro-RO" b="0" i="0" dirty="0">
                <a:solidFill>
                  <a:srgbClr val="002060"/>
                </a:solidFill>
                <a:effectLst/>
                <a:latin typeface="Times New Roman" panose="02020603050405020304" pitchFamily="18" charset="0"/>
                <a:cs typeface="Times New Roman" panose="02020603050405020304" pitchFamily="18" charset="0"/>
              </a:rPr>
              <a:t>Popoare și spații istorice Romanitatea românilor în viziunea istoricilor. </a:t>
            </a:r>
          </a:p>
          <a:p>
            <a:pPr marL="342900" indent="-342900" algn="just">
              <a:buAutoNum type="alphaUcPeriod"/>
            </a:pPr>
            <a:r>
              <a:rPr lang="ro-RO" b="0" i="0" dirty="0">
                <a:solidFill>
                  <a:srgbClr val="002060"/>
                </a:solidFill>
                <a:effectLst/>
                <a:latin typeface="Times New Roman" panose="02020603050405020304" pitchFamily="18" charset="0"/>
                <a:cs typeface="Times New Roman" panose="02020603050405020304" pitchFamily="18" charset="0"/>
              </a:rPr>
              <a:t>Oamenii, societatea și lumea ideilor Secolul XX – între </a:t>
            </a:r>
            <a:r>
              <a:rPr lang="ro-RO" b="0" i="0" dirty="0" err="1">
                <a:solidFill>
                  <a:srgbClr val="002060"/>
                </a:solidFill>
                <a:effectLst/>
                <a:latin typeface="Times New Roman" panose="02020603050405020304" pitchFamily="18" charset="0"/>
                <a:cs typeface="Times New Roman" panose="02020603050405020304" pitchFamily="18" charset="0"/>
              </a:rPr>
              <a:t>democraţie</a:t>
            </a:r>
            <a:r>
              <a:rPr lang="ro-RO" b="0" i="0" dirty="0">
                <a:solidFill>
                  <a:srgbClr val="002060"/>
                </a:solidFill>
                <a:effectLst/>
                <a:latin typeface="Times New Roman" panose="02020603050405020304" pitchFamily="18" charset="0"/>
                <a:cs typeface="Times New Roman" panose="02020603050405020304" pitchFamily="18" charset="0"/>
              </a:rPr>
              <a:t> şi totalitarism. Ideologii şi practici politice în România şi în Europa. </a:t>
            </a:r>
            <a:r>
              <a:rPr lang="ro-RO" b="0" i="0" dirty="0" err="1">
                <a:solidFill>
                  <a:srgbClr val="002060"/>
                </a:solidFill>
                <a:effectLst/>
                <a:latin typeface="Times New Roman" panose="02020603050405020304" pitchFamily="18" charset="0"/>
                <a:cs typeface="Times New Roman" panose="02020603050405020304" pitchFamily="18" charset="0"/>
              </a:rPr>
              <a:t>Constituţiile</a:t>
            </a:r>
            <a:r>
              <a:rPr lang="ro-RO" b="0" i="0" dirty="0">
                <a:solidFill>
                  <a:srgbClr val="002060"/>
                </a:solidFill>
                <a:effectLst/>
                <a:latin typeface="Times New Roman" panose="02020603050405020304" pitchFamily="18" charset="0"/>
                <a:cs typeface="Times New Roman" panose="02020603050405020304" pitchFamily="18" charset="0"/>
              </a:rPr>
              <a:t> din România. </a:t>
            </a:r>
          </a:p>
          <a:p>
            <a:pPr marL="342900" indent="-342900" algn="just">
              <a:buAutoNum type="alphaUcPeriod"/>
            </a:pPr>
            <a:r>
              <a:rPr lang="ro-RO" b="0" i="0" dirty="0">
                <a:solidFill>
                  <a:srgbClr val="002060"/>
                </a:solidFill>
                <a:effectLst/>
                <a:latin typeface="Times New Roman" panose="02020603050405020304" pitchFamily="18" charset="0"/>
                <a:cs typeface="Times New Roman" panose="02020603050405020304" pitchFamily="18" charset="0"/>
              </a:rPr>
              <a:t>Statul și politica Autonomii locale şi </a:t>
            </a:r>
            <a:r>
              <a:rPr lang="ro-RO" b="0" i="0" dirty="0" err="1">
                <a:solidFill>
                  <a:srgbClr val="002060"/>
                </a:solidFill>
                <a:effectLst/>
                <a:latin typeface="Times New Roman" panose="02020603050405020304" pitchFamily="18" charset="0"/>
                <a:cs typeface="Times New Roman" panose="02020603050405020304" pitchFamily="18" charset="0"/>
              </a:rPr>
              <a:t>instituţii</a:t>
            </a:r>
            <a:r>
              <a:rPr lang="ro-RO" b="0" i="0" dirty="0">
                <a:solidFill>
                  <a:srgbClr val="002060"/>
                </a:solidFill>
                <a:effectLst/>
                <a:latin typeface="Times New Roman" panose="02020603050405020304" pitchFamily="18" charset="0"/>
                <a:cs typeface="Times New Roman" panose="02020603050405020304" pitchFamily="18" charset="0"/>
              </a:rPr>
              <a:t> centrale şi în spaţiul românesc (secolele IX-XVIII). Statul român modern: de la proiect politic la realizarea României Mari. (secolele XVIII-XX) România postbelică. Stalinism, </a:t>
            </a:r>
            <a:r>
              <a:rPr lang="ro-RO" b="0" i="0" dirty="0" err="1">
                <a:solidFill>
                  <a:srgbClr val="002060"/>
                </a:solidFill>
                <a:effectLst/>
                <a:latin typeface="Times New Roman" panose="02020603050405020304" pitchFamily="18" charset="0"/>
                <a:cs typeface="Times New Roman" panose="02020603050405020304" pitchFamily="18" charset="0"/>
              </a:rPr>
              <a:t>naţional</a:t>
            </a:r>
            <a:r>
              <a:rPr lang="ro-RO" b="0" i="0" dirty="0">
                <a:solidFill>
                  <a:srgbClr val="002060"/>
                </a:solidFill>
                <a:effectLst/>
                <a:latin typeface="Times New Roman" panose="02020603050405020304" pitchFamily="18" charset="0"/>
                <a:cs typeface="Times New Roman" panose="02020603050405020304" pitchFamily="18" charset="0"/>
              </a:rPr>
              <a:t>-comunism şi </a:t>
            </a:r>
            <a:r>
              <a:rPr lang="ro-RO" b="0" i="0" dirty="0" err="1">
                <a:solidFill>
                  <a:srgbClr val="002060"/>
                </a:solidFill>
                <a:effectLst/>
                <a:latin typeface="Times New Roman" panose="02020603050405020304" pitchFamily="18" charset="0"/>
                <a:cs typeface="Times New Roman" panose="02020603050405020304" pitchFamily="18" charset="0"/>
              </a:rPr>
              <a:t>disidenţă</a:t>
            </a:r>
            <a:r>
              <a:rPr lang="ro-RO" b="0" i="0" dirty="0">
                <a:solidFill>
                  <a:srgbClr val="002060"/>
                </a:solidFill>
                <a:effectLst/>
                <a:latin typeface="Times New Roman" panose="02020603050405020304" pitchFamily="18" charset="0"/>
                <a:cs typeface="Times New Roman" panose="02020603050405020304" pitchFamily="18" charset="0"/>
              </a:rPr>
              <a:t> anticomunistă. </a:t>
            </a:r>
            <a:r>
              <a:rPr lang="ro-RO" b="0" i="0" dirty="0" err="1">
                <a:solidFill>
                  <a:srgbClr val="002060"/>
                </a:solidFill>
                <a:effectLst/>
                <a:latin typeface="Times New Roman" panose="02020603050405020304" pitchFamily="18" charset="0"/>
                <a:cs typeface="Times New Roman" panose="02020603050405020304" pitchFamily="18" charset="0"/>
              </a:rPr>
              <a:t>Construcţia</a:t>
            </a:r>
            <a:r>
              <a:rPr lang="ro-RO" b="0" i="0" dirty="0">
                <a:solidFill>
                  <a:srgbClr val="002060"/>
                </a:solidFill>
                <a:effectLst/>
                <a:latin typeface="Times New Roman" panose="02020603050405020304" pitchFamily="18" charset="0"/>
                <a:cs typeface="Times New Roman" panose="02020603050405020304" pitchFamily="18" charset="0"/>
              </a:rPr>
              <a:t> </a:t>
            </a:r>
            <a:r>
              <a:rPr lang="ro-RO" b="0" i="0" dirty="0" err="1">
                <a:solidFill>
                  <a:srgbClr val="002060"/>
                </a:solidFill>
                <a:effectLst/>
                <a:latin typeface="Times New Roman" panose="02020603050405020304" pitchFamily="18" charset="0"/>
                <a:cs typeface="Times New Roman" panose="02020603050405020304" pitchFamily="18" charset="0"/>
              </a:rPr>
              <a:t>democraţiei</a:t>
            </a:r>
            <a:r>
              <a:rPr lang="ro-RO" b="0" i="0" dirty="0">
                <a:solidFill>
                  <a:srgbClr val="002060"/>
                </a:solidFill>
                <a:effectLst/>
                <a:latin typeface="Times New Roman" panose="02020603050405020304" pitchFamily="18" charset="0"/>
                <a:cs typeface="Times New Roman" panose="02020603050405020304" pitchFamily="18" charset="0"/>
              </a:rPr>
              <a:t> postdecembriste. </a:t>
            </a:r>
          </a:p>
          <a:p>
            <a:pPr marL="342900" indent="-342900" algn="just">
              <a:buAutoNum type="alphaUcPeriod"/>
            </a:pPr>
            <a:r>
              <a:rPr lang="ro-RO" b="0" i="0" dirty="0">
                <a:solidFill>
                  <a:srgbClr val="002060"/>
                </a:solidFill>
                <a:effectLst/>
                <a:latin typeface="Times New Roman" panose="02020603050405020304" pitchFamily="18" charset="0"/>
                <a:cs typeface="Times New Roman" panose="02020603050405020304" pitchFamily="18" charset="0"/>
              </a:rPr>
              <a:t>Relațiile internaționale Spaţiul românesc între </a:t>
            </a:r>
            <a:r>
              <a:rPr lang="ro-RO" b="0" i="0" dirty="0" err="1">
                <a:solidFill>
                  <a:srgbClr val="002060"/>
                </a:solidFill>
                <a:effectLst/>
                <a:latin typeface="Times New Roman" panose="02020603050405020304" pitchFamily="18" charset="0"/>
                <a:cs typeface="Times New Roman" panose="02020603050405020304" pitchFamily="18" charset="0"/>
              </a:rPr>
              <a:t>diplomaţie</a:t>
            </a:r>
            <a:r>
              <a:rPr lang="ro-RO" b="0" i="0" dirty="0">
                <a:solidFill>
                  <a:srgbClr val="002060"/>
                </a:solidFill>
                <a:effectLst/>
                <a:latin typeface="Times New Roman" panose="02020603050405020304" pitchFamily="18" charset="0"/>
                <a:cs typeface="Times New Roman" panose="02020603050405020304" pitchFamily="18" charset="0"/>
              </a:rPr>
              <a:t> şi conflict în Evul Mediu şi la începuturile </a:t>
            </a:r>
            <a:r>
              <a:rPr lang="ro-RO" b="0" i="0" dirty="0" err="1">
                <a:solidFill>
                  <a:srgbClr val="002060"/>
                </a:solidFill>
                <a:effectLst/>
                <a:latin typeface="Times New Roman" panose="02020603050405020304" pitchFamily="18" charset="0"/>
                <a:cs typeface="Times New Roman" panose="02020603050405020304" pitchFamily="18" charset="0"/>
              </a:rPr>
              <a:t>modernităţii</a:t>
            </a:r>
            <a:r>
              <a:rPr lang="ro-RO" b="0" i="0" dirty="0">
                <a:solidFill>
                  <a:srgbClr val="002060"/>
                </a:solidFill>
                <a:effectLst/>
                <a:latin typeface="Times New Roman" panose="02020603050405020304" pitchFamily="18" charset="0"/>
                <a:cs typeface="Times New Roman" panose="02020603050405020304" pitchFamily="18" charset="0"/>
              </a:rPr>
              <a:t>. România şi concertul european; de la „criza orientală” la marile </a:t>
            </a:r>
            <a:r>
              <a:rPr lang="ro-RO" b="0" i="0" dirty="0" err="1">
                <a:solidFill>
                  <a:srgbClr val="002060"/>
                </a:solidFill>
                <a:effectLst/>
                <a:latin typeface="Times New Roman" panose="02020603050405020304" pitchFamily="18" charset="0"/>
                <a:cs typeface="Times New Roman" panose="02020603050405020304" pitchFamily="18" charset="0"/>
              </a:rPr>
              <a:t>alianţe</a:t>
            </a:r>
            <a:r>
              <a:rPr lang="ro-RO" b="0" i="0" dirty="0">
                <a:solidFill>
                  <a:srgbClr val="002060"/>
                </a:solidFill>
                <a:effectLst/>
                <a:latin typeface="Times New Roman" panose="02020603050405020304" pitchFamily="18" charset="0"/>
                <a:cs typeface="Times New Roman" panose="02020603050405020304" pitchFamily="18" charset="0"/>
              </a:rPr>
              <a:t> ale secolului XX. România în perioada „Războiului rece”. </a:t>
            </a:r>
          </a:p>
          <a:p>
            <a:pPr algn="just"/>
            <a:r>
              <a:rPr lang="ro-RO" dirty="0">
                <a:solidFill>
                  <a:srgbClr val="002060"/>
                </a:solidFill>
                <a:latin typeface="SignikaRO"/>
              </a:rPr>
              <a:t>	</a:t>
            </a:r>
            <a:r>
              <a:rPr lang="ro-RO" b="0" i="0" dirty="0">
                <a:solidFill>
                  <a:srgbClr val="002060"/>
                </a:solidFill>
                <a:effectLst/>
                <a:latin typeface="Times New Roman" panose="02020603050405020304" pitchFamily="18" charset="0"/>
                <a:cs typeface="Times New Roman" panose="02020603050405020304" pitchFamily="18" charset="0"/>
              </a:rPr>
              <a:t>Programa de examen este realizată în conformitate cu prevederile programelor </a:t>
            </a:r>
            <a:r>
              <a:rPr lang="ro-RO" b="0" i="0" dirty="0" err="1">
                <a:solidFill>
                  <a:srgbClr val="002060"/>
                </a:solidFill>
                <a:effectLst/>
                <a:latin typeface="Times New Roman" panose="02020603050405020304" pitchFamily="18" charset="0"/>
                <a:cs typeface="Times New Roman" panose="02020603050405020304" pitchFamily="18" charset="0"/>
              </a:rPr>
              <a:t>şcolare</a:t>
            </a:r>
            <a:r>
              <a:rPr lang="ro-RO" b="0" i="0" dirty="0">
                <a:solidFill>
                  <a:srgbClr val="002060"/>
                </a:solidFill>
                <a:effectLst/>
                <a:latin typeface="Times New Roman" panose="02020603050405020304" pitchFamily="18" charset="0"/>
                <a:cs typeface="Times New Roman" panose="02020603050405020304" pitchFamily="18" charset="0"/>
              </a:rPr>
              <a:t> în vigoare. Subiectele pentru examenul de bacalaureat 2024 evaluează competenţele dezvoltate pe parcursul învăţământului liceal şi se elaborează în baza prezentei programe.</a:t>
            </a:r>
          </a:p>
          <a:p>
            <a:pPr algn="just"/>
            <a:br>
              <a:rPr lang="en-US" dirty="0"/>
            </a:br>
            <a:endParaRPr lang="en-US" dirty="0"/>
          </a:p>
        </p:txBody>
      </p:sp>
    </p:spTree>
    <p:extLst>
      <p:ext uri="{BB962C8B-B14F-4D97-AF65-F5344CB8AC3E}">
        <p14:creationId xmlns:p14="http://schemas.microsoft.com/office/powerpoint/2010/main" val="1390601832"/>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A55EC1-023B-3D54-BEA9-F67A983E0E92}"/>
              </a:ext>
            </a:extLst>
          </p:cNvPr>
          <p:cNvSpPr txBox="1"/>
          <p:nvPr/>
        </p:nvSpPr>
        <p:spPr>
          <a:xfrm>
            <a:off x="1066892" y="211772"/>
            <a:ext cx="7334572" cy="461665"/>
          </a:xfrm>
          <a:prstGeom prst="rect">
            <a:avLst/>
          </a:prstGeom>
          <a:noFill/>
        </p:spPr>
        <p:txBody>
          <a:bodyPr wrap="none" rtlCol="0">
            <a:spAutoFit/>
          </a:bodyPr>
          <a:lstStyle/>
          <a:p>
            <a:r>
              <a:rPr lang="ro-RO" sz="2400" b="1" dirty="0">
                <a:solidFill>
                  <a:schemeClr val="tx2"/>
                </a:solidFill>
                <a:latin typeface="Times New Roman" panose="02020603050405020304" pitchFamily="18" charset="0"/>
                <a:cs typeface="Times New Roman" panose="02020603050405020304" pitchFamily="18" charset="0"/>
              </a:rPr>
              <a:t>EXAMENUL NAȚIONAL DE TITULARIZARE 2023</a:t>
            </a:r>
            <a:endParaRPr lang="en-US" sz="2400" b="1" dirty="0">
              <a:solidFill>
                <a:schemeClr val="tx2"/>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9219609F-31D3-4F62-B18A-E6D95F2E3E68}"/>
              </a:ext>
            </a:extLst>
          </p:cNvPr>
          <p:cNvSpPr txBox="1"/>
          <p:nvPr/>
        </p:nvSpPr>
        <p:spPr>
          <a:xfrm>
            <a:off x="381110" y="778589"/>
            <a:ext cx="8229444" cy="2031325"/>
          </a:xfrm>
          <a:prstGeom prst="rect">
            <a:avLst/>
          </a:prstGeom>
          <a:noFill/>
        </p:spPr>
        <p:txBody>
          <a:bodyPr wrap="square">
            <a:spAutoFit/>
          </a:bodyPr>
          <a:lstStyle/>
          <a:p>
            <a:pPr algn="just"/>
            <a:r>
              <a:rPr lang="ro-RO" b="1" i="0" dirty="0">
                <a:solidFill>
                  <a:srgbClr val="333333"/>
                </a:solidFill>
                <a:effectLst/>
                <a:latin typeface="Roboto Condensed" panose="02000000000000000000" pitchFamily="2" charset="0"/>
              </a:rPr>
              <a:t>	</a:t>
            </a:r>
            <a:r>
              <a:rPr lang="ro-RO" b="1" i="0" dirty="0">
                <a:effectLst/>
                <a:latin typeface="Times New Roman" panose="02020603050405020304" pitchFamily="18" charset="0"/>
                <a:cs typeface="Times New Roman" panose="02020603050405020304" pitchFamily="18" charset="0"/>
              </a:rPr>
              <a:t>Proba s-a desfășurat miercuri, 12 iulie, începând cu ora 9:00, în centrul de concurs Colegiul Economic „Transilvania” și a avut o durată de 4 ore, </a:t>
            </a:r>
            <a:r>
              <a:rPr lang="ro-RO" b="0" i="0" dirty="0">
                <a:effectLst/>
                <a:latin typeface="Times New Roman" panose="02020603050405020304" pitchFamily="18" charset="0"/>
                <a:cs typeface="Times New Roman" panose="02020603050405020304" pitchFamily="18" charset="0"/>
              </a:rPr>
              <a:t>cu posibilitatea prelungirii cu 1-2 ore în anumite </a:t>
            </a:r>
            <a:r>
              <a:rPr lang="ro-RO" b="0" i="0" dirty="0" err="1">
                <a:effectLst/>
                <a:latin typeface="Times New Roman" panose="02020603050405020304" pitchFamily="18" charset="0"/>
                <a:cs typeface="Times New Roman" panose="02020603050405020304" pitchFamily="18" charset="0"/>
              </a:rPr>
              <a:t>situaţii</a:t>
            </a:r>
            <a:r>
              <a:rPr lang="ro-RO" b="0" i="0" dirty="0">
                <a:effectLst/>
                <a:latin typeface="Times New Roman" panose="02020603050405020304" pitchFamily="18" charset="0"/>
                <a:cs typeface="Times New Roman" panose="02020603050405020304" pitchFamily="18" charset="0"/>
              </a:rPr>
              <a:t> speciale (pentru candidații nevăzători, ambliopi sau cu anumite deficiențe de vedere ori în situația în care susținerea acesteia implică dictarea conținutului de către un candidat cu anumite deficiențe, către un profesor asistent, de altă specialitate decât cea la care se desfășoară proba respectivă).</a:t>
            </a:r>
            <a:endParaRPr lang="ro-RO"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0B8B67BC-6433-6E31-FE53-BAE8908A4F96}"/>
              </a:ext>
            </a:extLst>
          </p:cNvPr>
          <p:cNvSpPr txBox="1"/>
          <p:nvPr/>
        </p:nvSpPr>
        <p:spPr>
          <a:xfrm>
            <a:off x="375887" y="2638067"/>
            <a:ext cx="8229444" cy="4247317"/>
          </a:xfrm>
          <a:prstGeom prst="rect">
            <a:avLst/>
          </a:prstGeom>
          <a:noFill/>
        </p:spPr>
        <p:txBody>
          <a:bodyPr wrap="square">
            <a:spAutoFit/>
          </a:bodyPr>
          <a:lstStyle/>
          <a:p>
            <a:pPr algn="just"/>
            <a:r>
              <a:rPr lang="ro-RO" b="0" i="0" dirty="0">
                <a:effectLst/>
                <a:latin typeface="Roboto Condensed" panose="02000000000000000000" pitchFamily="2" charset="0"/>
              </a:rPr>
              <a:t>	</a:t>
            </a:r>
            <a:r>
              <a:rPr lang="en-US" b="0" i="0" dirty="0">
                <a:effectLst/>
                <a:latin typeface="Times New Roman" panose="02020603050405020304" pitchFamily="18" charset="0"/>
                <a:cs typeface="Times New Roman" panose="02020603050405020304" pitchFamily="18" charset="0"/>
              </a:rPr>
              <a:t>În </a:t>
            </a:r>
            <a:r>
              <a:rPr lang="en-US" b="0" i="0" dirty="0" err="1">
                <a:effectLst/>
                <a:latin typeface="Times New Roman" panose="02020603050405020304" pitchFamily="18" charset="0"/>
                <a:cs typeface="Times New Roman" panose="02020603050405020304" pitchFamily="18" charset="0"/>
              </a:rPr>
              <a:t>cadrul</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concursului</a:t>
            </a:r>
            <a:r>
              <a:rPr lang="en-US" b="0" i="0" dirty="0">
                <a:effectLst/>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au fost</a:t>
            </a:r>
            <a:r>
              <a:rPr lang="en-US" b="0" i="0" dirty="0">
                <a:effectLst/>
                <a:latin typeface="Times New Roman" panose="02020603050405020304" pitchFamily="18" charset="0"/>
                <a:cs typeface="Times New Roman" panose="02020603050405020304" pitchFamily="18" charset="0"/>
              </a:rPr>
              <a:t> testate </a:t>
            </a:r>
            <a:r>
              <a:rPr lang="en-US" b="0" i="0" dirty="0" err="1">
                <a:effectLst/>
                <a:latin typeface="Times New Roman" panose="02020603050405020304" pitchFamily="18" charset="0"/>
                <a:cs typeface="Times New Roman" panose="02020603050405020304" pitchFamily="18" charset="0"/>
              </a:rPr>
              <a:t>cunoștințele</a:t>
            </a:r>
            <a:r>
              <a:rPr lang="en-US" b="0" i="0" dirty="0">
                <a:effectLst/>
                <a:latin typeface="Times New Roman" panose="02020603050405020304" pitchFamily="18" charset="0"/>
                <a:cs typeface="Times New Roman" panose="02020603050405020304" pitchFamily="18" charset="0"/>
              </a:rPr>
              <a:t> de </a:t>
            </a:r>
            <a:r>
              <a:rPr lang="en-US" b="0" i="0" dirty="0" err="1">
                <a:effectLst/>
                <a:latin typeface="Times New Roman" panose="02020603050405020304" pitchFamily="18" charset="0"/>
                <a:cs typeface="Times New Roman" panose="02020603050405020304" pitchFamily="18" charset="0"/>
              </a:rPr>
              <a:t>specialitate</a:t>
            </a:r>
            <a:r>
              <a:rPr lang="en-US" b="0" i="0" dirty="0">
                <a:effectLst/>
                <a:latin typeface="Times New Roman" panose="02020603050405020304" pitchFamily="18" charset="0"/>
                <a:cs typeface="Times New Roman" panose="02020603050405020304" pitchFamily="18" charset="0"/>
              </a:rPr>
              <a:t> şi </a:t>
            </a:r>
            <a:r>
              <a:rPr lang="en-US" b="0" i="0" dirty="0" err="1">
                <a:effectLst/>
                <a:latin typeface="Times New Roman" panose="02020603050405020304" pitchFamily="18" charset="0"/>
                <a:cs typeface="Times New Roman" panose="02020603050405020304" pitchFamily="18" charset="0"/>
              </a:rPr>
              <a:t>didactica</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specialităţii</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în</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baza</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unor</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programe</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specifice</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aprobate</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prin</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ordin</a:t>
            </a:r>
            <a:r>
              <a:rPr lang="en-US" b="0" i="0" dirty="0">
                <a:effectLst/>
                <a:latin typeface="Times New Roman" panose="02020603050405020304" pitchFamily="18" charset="0"/>
                <a:cs typeface="Times New Roman" panose="02020603050405020304" pitchFamily="18" charset="0"/>
              </a:rPr>
              <a:t> al </a:t>
            </a:r>
            <a:r>
              <a:rPr lang="en-US" b="0" i="0" dirty="0" err="1">
                <a:effectLst/>
                <a:latin typeface="Times New Roman" panose="02020603050405020304" pitchFamily="18" charset="0"/>
                <a:cs typeface="Times New Roman" panose="02020603050405020304" pitchFamily="18" charset="0"/>
              </a:rPr>
              <a:t>ministrului</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Subiectele</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pentru</a:t>
            </a:r>
            <a:r>
              <a:rPr lang="en-US" b="0" i="0" dirty="0">
                <a:effectLst/>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istorie și discipline socio-umane</a:t>
            </a:r>
            <a:r>
              <a:rPr lang="en-US" b="1"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traducerea</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acestora</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în</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limbile</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minorităților</a:t>
            </a:r>
            <a:r>
              <a:rPr lang="en-US" b="0" i="0" dirty="0">
                <a:effectLst/>
                <a:latin typeface="Times New Roman" panose="02020603050405020304" pitchFamily="18" charset="0"/>
                <a:cs typeface="Times New Roman" panose="02020603050405020304" pitchFamily="18" charset="0"/>
              </a:rPr>
              <a:t> naţionale şi </a:t>
            </a:r>
            <a:r>
              <a:rPr lang="en-US" b="0" i="0" dirty="0" err="1">
                <a:effectLst/>
                <a:latin typeface="Times New Roman" panose="02020603050405020304" pitchFamily="18" charset="0"/>
                <a:cs typeface="Times New Roman" panose="02020603050405020304" pitchFamily="18" charset="0"/>
              </a:rPr>
              <a:t>baremele</a:t>
            </a:r>
            <a:r>
              <a:rPr lang="en-US" b="0" i="0" dirty="0">
                <a:effectLst/>
                <a:latin typeface="Times New Roman" panose="02020603050405020304" pitchFamily="18" charset="0"/>
                <a:cs typeface="Times New Roman" panose="02020603050405020304" pitchFamily="18" charset="0"/>
              </a:rPr>
              <a:t> de </a:t>
            </a:r>
            <a:r>
              <a:rPr lang="en-US" b="0" i="0" dirty="0" err="1">
                <a:effectLst/>
                <a:latin typeface="Times New Roman" panose="02020603050405020304" pitchFamily="18" charset="0"/>
                <a:cs typeface="Times New Roman" panose="02020603050405020304" pitchFamily="18" charset="0"/>
              </a:rPr>
              <a:t>evaluare</a:t>
            </a:r>
            <a:r>
              <a:rPr lang="en-US" b="0" i="0" dirty="0">
                <a:effectLst/>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au fost</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asigurate</a:t>
            </a:r>
            <a:r>
              <a:rPr lang="en-US" b="0" i="0" dirty="0">
                <a:effectLst/>
                <a:latin typeface="Times New Roman" panose="02020603050405020304" pitchFamily="18" charset="0"/>
                <a:cs typeface="Times New Roman" panose="02020603050405020304" pitchFamily="18" charset="0"/>
              </a:rPr>
              <a:t> de </a:t>
            </a:r>
            <a:r>
              <a:rPr lang="en-US" b="0" i="0" dirty="0" err="1">
                <a:effectLst/>
                <a:latin typeface="Times New Roman" panose="02020603050405020304" pitchFamily="18" charset="0"/>
                <a:cs typeface="Times New Roman" panose="02020603050405020304" pitchFamily="18" charset="0"/>
              </a:rPr>
              <a:t>Centrul</a:t>
            </a:r>
            <a:r>
              <a:rPr lang="en-US" b="0" i="0" dirty="0">
                <a:effectLst/>
                <a:latin typeface="Times New Roman" panose="02020603050405020304" pitchFamily="18" charset="0"/>
                <a:cs typeface="Times New Roman" panose="02020603050405020304" pitchFamily="18" charset="0"/>
              </a:rPr>
              <a:t> Naţional de </a:t>
            </a:r>
            <a:r>
              <a:rPr lang="en-US" b="0" i="0" dirty="0" err="1">
                <a:effectLst/>
                <a:latin typeface="Times New Roman" panose="02020603050405020304" pitchFamily="18" charset="0"/>
                <a:cs typeface="Times New Roman" panose="02020603050405020304" pitchFamily="18" charset="0"/>
              </a:rPr>
              <a:t>Politici</a:t>
            </a:r>
            <a:r>
              <a:rPr lang="en-US" b="0" i="0" dirty="0">
                <a:effectLst/>
                <a:latin typeface="Times New Roman" panose="02020603050405020304" pitchFamily="18" charset="0"/>
                <a:cs typeface="Times New Roman" panose="02020603050405020304" pitchFamily="18" charset="0"/>
              </a:rPr>
              <a:t> şi </a:t>
            </a:r>
            <a:r>
              <a:rPr lang="en-US" b="0" i="0" dirty="0" err="1">
                <a:effectLst/>
                <a:latin typeface="Times New Roman" panose="02020603050405020304" pitchFamily="18" charset="0"/>
                <a:cs typeface="Times New Roman" panose="02020603050405020304" pitchFamily="18" charset="0"/>
              </a:rPr>
              <a:t>Evaluare</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în</a:t>
            </a:r>
            <a:r>
              <a:rPr lang="en-US" b="0" i="0" dirty="0">
                <a:effectLst/>
                <a:latin typeface="Times New Roman" panose="02020603050405020304" pitchFamily="18" charset="0"/>
                <a:cs typeface="Times New Roman" panose="02020603050405020304" pitchFamily="18" charset="0"/>
              </a:rPr>
              <a:t> Educaţie şi </a:t>
            </a:r>
            <a:r>
              <a:rPr lang="ro-RO" dirty="0">
                <a:latin typeface="Times New Roman" panose="02020603050405020304" pitchFamily="18" charset="0"/>
                <a:cs typeface="Times New Roman" panose="02020603050405020304" pitchFamily="18" charset="0"/>
              </a:rPr>
              <a:t>au fost</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publicate</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după</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susținerea</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probei</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scrise</a:t>
            </a:r>
            <a:r>
              <a:rPr lang="en-US" b="0" i="0" dirty="0">
                <a:effectLst/>
                <a:latin typeface="Times New Roman" panose="02020603050405020304" pitchFamily="18" charset="0"/>
                <a:cs typeface="Times New Roman" panose="02020603050405020304" pitchFamily="18" charset="0"/>
              </a:rPr>
              <a:t>, pe site-ul </a:t>
            </a:r>
            <a:r>
              <a:rPr lang="en-US" b="0" i="0" u="none" strike="noStrike"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subiecte.edu.ro</a:t>
            </a:r>
            <a:r>
              <a:rPr lang="en-US" b="0" i="0" dirty="0">
                <a:effectLst/>
                <a:latin typeface="Times New Roman" panose="02020603050405020304" pitchFamily="18" charset="0"/>
                <a:cs typeface="Times New Roman" panose="02020603050405020304" pitchFamily="18" charset="0"/>
              </a:rPr>
              <a:t>.</a:t>
            </a:r>
            <a:endParaRPr lang="ro-RO" b="0" i="0" dirty="0">
              <a:effectLst/>
              <a:latin typeface="Times New Roman" panose="02020603050405020304" pitchFamily="18" charset="0"/>
              <a:cs typeface="Times New Roman" panose="02020603050405020304" pitchFamily="18" charset="0"/>
            </a:endParaRPr>
          </a:p>
          <a:p>
            <a:pPr algn="just"/>
            <a:endParaRPr lang="ro-RO" dirty="0">
              <a:latin typeface="Roboto Condensed" panose="02000000000000000000" pitchFamily="2" charset="0"/>
            </a:endParaRPr>
          </a:p>
          <a:p>
            <a:pPr marL="285750" indent="-285750" algn="just">
              <a:buFont typeface="Arial" panose="020B0604020202020204" pitchFamily="34" charset="0"/>
              <a:buChar char="•"/>
            </a:pPr>
            <a:r>
              <a:rPr lang="ro-RO" dirty="0">
                <a:solidFill>
                  <a:srgbClr val="FF0000"/>
                </a:solidFill>
                <a:latin typeface="Roboto Condensed" panose="02000000000000000000" pitchFamily="2" charset="0"/>
              </a:rPr>
              <a:t>Istorie:</a:t>
            </a:r>
            <a:r>
              <a:rPr lang="ro-RO" dirty="0">
                <a:solidFill>
                  <a:schemeClr val="tx2">
                    <a:lumMod val="75000"/>
                  </a:schemeClr>
                </a:solidFill>
                <a:latin typeface="Roboto Condensed" panose="02000000000000000000" pitchFamily="2" charset="0"/>
              </a:rPr>
              <a:t> 24 candidați, note sub 5: 5 candidați; note 5-6.99: 8 candidați; note 7-9,25: 11 candidați;</a:t>
            </a:r>
          </a:p>
          <a:p>
            <a:pPr marL="285750" indent="-285750" algn="just">
              <a:buFont typeface="Arial" panose="020B0604020202020204" pitchFamily="34" charset="0"/>
              <a:buChar char="•"/>
            </a:pPr>
            <a:r>
              <a:rPr lang="ro-RO" dirty="0">
                <a:solidFill>
                  <a:srgbClr val="FF0000"/>
                </a:solidFill>
                <a:latin typeface="Roboto Condensed" panose="02000000000000000000" pitchFamily="2" charset="0"/>
              </a:rPr>
              <a:t>Educație socială: </a:t>
            </a:r>
            <a:r>
              <a:rPr lang="ro-RO" dirty="0">
                <a:solidFill>
                  <a:schemeClr val="tx2">
                    <a:lumMod val="75000"/>
                  </a:schemeClr>
                </a:solidFill>
                <a:latin typeface="Roboto Condensed" panose="02000000000000000000" pitchFamily="2" charset="0"/>
              </a:rPr>
              <a:t>14 candidați, note sub 5:0; note 5-6,99: 2 candidați; note 7-10: 12 candidați;</a:t>
            </a:r>
          </a:p>
          <a:p>
            <a:pPr marL="285750" indent="-285750" algn="just">
              <a:buFont typeface="Arial" panose="020B0604020202020204" pitchFamily="34" charset="0"/>
              <a:buChar char="•"/>
            </a:pPr>
            <a:r>
              <a:rPr lang="ro-RO" dirty="0">
                <a:solidFill>
                  <a:srgbClr val="FF0000"/>
                </a:solidFill>
                <a:latin typeface="Roboto Condensed" panose="02000000000000000000" pitchFamily="2" charset="0"/>
              </a:rPr>
              <a:t>Economie și educație antreprenorială: </a:t>
            </a:r>
            <a:r>
              <a:rPr lang="ro-RO" dirty="0">
                <a:solidFill>
                  <a:schemeClr val="tx2">
                    <a:lumMod val="75000"/>
                  </a:schemeClr>
                </a:solidFill>
                <a:latin typeface="Roboto Condensed" panose="02000000000000000000" pitchFamily="2" charset="0"/>
              </a:rPr>
              <a:t>7 candidați, note sub 5: 4 candidați.</a:t>
            </a:r>
          </a:p>
          <a:p>
            <a:pPr marL="285750" indent="-285750" algn="just">
              <a:buFont typeface="Arial" panose="020B0604020202020204" pitchFamily="34" charset="0"/>
              <a:buChar char="•"/>
            </a:pPr>
            <a:endParaRPr lang="ro-RO" dirty="0">
              <a:solidFill>
                <a:schemeClr val="tx2">
                  <a:lumMod val="75000"/>
                </a:schemeClr>
              </a:solidFill>
              <a:latin typeface="Roboto Condensed" panose="02000000000000000000" pitchFamily="2" charset="0"/>
            </a:endParaRPr>
          </a:p>
          <a:p>
            <a:pPr marL="285750" indent="-285750" algn="just">
              <a:buFont typeface="Arial" panose="020B0604020202020204" pitchFamily="34" charset="0"/>
              <a:buChar char="•"/>
            </a:pPr>
            <a:r>
              <a:rPr lang="ro-RO" dirty="0">
                <a:solidFill>
                  <a:schemeClr val="tx2">
                    <a:lumMod val="75000"/>
                  </a:schemeClr>
                </a:solidFill>
                <a:latin typeface="Roboto Condensed" panose="02000000000000000000" pitchFamily="2" charset="0"/>
              </a:rPr>
              <a:t>Total: 45 candidați, din care 12 cu note sub 5, 10  cu note între 5-6,99, iar restul 23 cu note peste 7.</a:t>
            </a:r>
            <a:endParaRPr lang="en-US" dirty="0">
              <a:solidFill>
                <a:schemeClr val="tx2">
                  <a:lumMod val="75000"/>
                </a:schemeClr>
              </a:solidFill>
            </a:endParaRPr>
          </a:p>
        </p:txBody>
      </p:sp>
    </p:spTree>
    <p:extLst>
      <p:ext uri="{BB962C8B-B14F-4D97-AF65-F5344CB8AC3E}">
        <p14:creationId xmlns:p14="http://schemas.microsoft.com/office/powerpoint/2010/main" val="502263739"/>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p:nvPr/>
        </p:nvSpPr>
        <p:spPr>
          <a:xfrm>
            <a:off x="304912" y="228684"/>
            <a:ext cx="8216884" cy="2877775"/>
          </a:xfrm>
          <a:prstGeom prst="rect">
            <a:avLst/>
          </a:prstGeom>
          <a:noFill/>
        </p:spPr>
        <p:txBody>
          <a:bodyPr wrap="square" rtlCol="0" anchor="t">
            <a:spAutoFit/>
          </a:bodyPr>
          <a:lstStyle/>
          <a:p>
            <a:pPr marR="0" algn="ctr" defTabSz="914400" eaLnBrk="0" hangingPunct="0">
              <a:lnSpc>
                <a:spcPct val="70000"/>
              </a:lnSpc>
              <a:buClrTx/>
              <a:buSzTx/>
              <a:buFontTx/>
              <a:buNone/>
            </a:pPr>
            <a:endParaRPr kumimoji="0" lang="ro-RO" altLang="en-US" b="1" kern="1200" cap="none" spc="0" normalizeH="0" baseline="0" noProof="1">
              <a:solidFill>
                <a:srgbClr val="002060"/>
              </a:solidFill>
              <a:latin typeface="Times New Roman" panose="02020603050405020304" pitchFamily="18" charset="0"/>
              <a:ea typeface="+mn-ea"/>
              <a:cs typeface="Times New Roman" panose="02020603050405020304" pitchFamily="18" charset="0"/>
              <a:sym typeface="+mn-ea"/>
            </a:endParaRPr>
          </a:p>
          <a:p>
            <a:pPr marR="0" algn="just" defTabSz="914400" eaLnBrk="0" hangingPunct="0">
              <a:lnSpc>
                <a:spcPct val="70000"/>
              </a:lnSpc>
              <a:buClrTx/>
              <a:buSzTx/>
              <a:buFontTx/>
              <a:buNone/>
            </a:pPr>
            <a:r>
              <a:rPr kumimoji="0" lang="en-US" sz="2000" b="1" kern="1200" cap="none" spc="0" normalizeH="0" baseline="0" noProof="1">
                <a:solidFill>
                  <a:srgbClr val="002060"/>
                </a:solidFill>
                <a:latin typeface="Times New Roman" panose="02020603050405020304" pitchFamily="18" charset="0"/>
                <a:ea typeface="+mn-ea"/>
                <a:cs typeface="Times New Roman" panose="02020603050405020304" pitchFamily="18" charset="0"/>
              </a:rPr>
              <a:t>Art. 4.</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(1) Programul național „Școala altfel” și Programul</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„Săptămâna verde” se desfășoară în perioada 11 septembrie</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2023</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26 aprilie 2024, în intervale de câte 5 zile consecutive</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lucrătoare, a căror planificare se află la decizia unității de</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învățământ. Derularea celor două programe se planifică în</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intervale de cursuri diferite.</a:t>
            </a:r>
          </a:p>
          <a:p>
            <a:pPr marR="0" algn="just" defTabSz="914400" eaLnBrk="0" hangingPunct="0">
              <a:lnSpc>
                <a:spcPct val="70000"/>
              </a:lnSpc>
              <a:buClrTx/>
              <a:buSzTx/>
              <a:buFontTx/>
              <a:buNone/>
            </a:pP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(2) La clasele din învățământul liceal </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filiera tehnologică și</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din învățământul profesional, în perioadele dedicate</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programelor „Școala altfel” și „Săptămâna verde”, se</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organizează activități de instruire practică urmărind și scopul</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acestor programe.</a:t>
            </a:r>
          </a:p>
          <a:p>
            <a:pPr marR="0" algn="just" defTabSz="914400" eaLnBrk="0" hangingPunct="0">
              <a:lnSpc>
                <a:spcPct val="70000"/>
              </a:lnSpc>
              <a:buClrTx/>
              <a:buSzTx/>
              <a:buFontTx/>
              <a:buNone/>
            </a:pP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(3) La clasele din învățământul postliceal, în perioadele</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dedicate programelor „Școala altfel” și „Săptămâna verde”, se</a:t>
            </a:r>
            <a:r>
              <a:rPr kumimoji="0" lang="ro-RO"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en-US" sz="2000" kern="1200" cap="none" spc="0" normalizeH="0" baseline="0" noProof="1">
                <a:solidFill>
                  <a:srgbClr val="002060"/>
                </a:solidFill>
                <a:latin typeface="Times New Roman" panose="02020603050405020304" pitchFamily="18" charset="0"/>
                <a:ea typeface="+mn-ea"/>
                <a:cs typeface="Times New Roman" panose="02020603050405020304" pitchFamily="18" charset="0"/>
              </a:rPr>
              <a:t>organizează activități de instruire practică.</a:t>
            </a:r>
          </a:p>
        </p:txBody>
      </p:sp>
      <p:sp>
        <p:nvSpPr>
          <p:cNvPr id="3" name="TextBox 2">
            <a:extLst>
              <a:ext uri="{FF2B5EF4-FFF2-40B4-BE49-F238E27FC236}">
                <a16:creationId xmlns:a16="http://schemas.microsoft.com/office/drawing/2014/main" id="{38AE34B0-58FB-1AA4-5049-86463DDF80AA}"/>
              </a:ext>
            </a:extLst>
          </p:cNvPr>
          <p:cNvSpPr txBox="1"/>
          <p:nvPr/>
        </p:nvSpPr>
        <p:spPr>
          <a:xfrm>
            <a:off x="304912" y="3771901"/>
            <a:ext cx="8216884" cy="2062103"/>
          </a:xfrm>
          <a:prstGeom prst="rect">
            <a:avLst/>
          </a:prstGeom>
          <a:noFill/>
        </p:spPr>
        <p:txBody>
          <a:bodyPr wrap="square">
            <a:spAutoFit/>
          </a:bodyPr>
          <a:lstStyle/>
          <a:p>
            <a:pPr marL="285750" indent="-285750" algn="just">
              <a:buFont typeface="Arial" panose="020B0604020202020204" pitchFamily="34" charset="0"/>
              <a:buChar char="•"/>
            </a:pPr>
            <a:r>
              <a:rPr lang="ro-RO" b="1" dirty="0">
                <a:latin typeface="Times New Roman" panose="02020603050405020304" pitchFamily="18" charset="0"/>
                <a:cs typeface="Times New Roman" panose="02020603050405020304" pitchFamily="18" charset="0"/>
              </a:rPr>
              <a:t>Ordinul nr. 4150/29.06.2022 pentru aprobarea cadrului de competențe digitale al profesionistului din educație</a:t>
            </a:r>
          </a:p>
          <a:p>
            <a:pPr>
              <a:buFont typeface="Arial" panose="020B0604020202020204" pitchFamily="34" charset="0"/>
            </a:pPr>
            <a:r>
              <a:rPr lang="ro-RO" sz="1400" dirty="0">
                <a:latin typeface="Times New Roman" panose="02020603050405020304" pitchFamily="18" charset="0"/>
                <a:cs typeface="Times New Roman" panose="02020603050405020304" pitchFamily="18" charset="0"/>
              </a:rPr>
              <a:t>Poate fi accesat la adresa:</a:t>
            </a:r>
          </a:p>
          <a:p>
            <a:pPr>
              <a:buFont typeface="Arial" panose="020B0604020202020204" pitchFamily="34" charset="0"/>
            </a:pPr>
            <a:r>
              <a:rPr lang="ro-RO" sz="1400" dirty="0">
                <a:latin typeface="Times New Roman" panose="02020603050405020304" pitchFamily="18" charset="0"/>
                <a:cs typeface="Times New Roman" panose="02020603050405020304" pitchFamily="18" charset="0"/>
              </a:rPr>
              <a:t>https://legislatie.just.ro/Public/DetaliiDocument/257484</a:t>
            </a:r>
          </a:p>
          <a:p>
            <a:pPr marL="285750" indent="-285750" algn="just">
              <a:buFont typeface="Arial" panose="020B0604020202020204" pitchFamily="34" charset="0"/>
              <a:buChar char="•"/>
            </a:pPr>
            <a:r>
              <a:rPr lang="ro-RO" dirty="0">
                <a:latin typeface="Times New Roman" panose="02020603050405020304" pitchFamily="18" charset="0"/>
                <a:cs typeface="Times New Roman" panose="02020603050405020304" pitchFamily="18" charset="0"/>
              </a:rPr>
              <a:t> </a:t>
            </a:r>
            <a:r>
              <a:rPr lang="ro-RO" b="1" dirty="0">
                <a:latin typeface="Times New Roman" panose="02020603050405020304" pitchFamily="18" charset="0"/>
                <a:cs typeface="Times New Roman" panose="02020603050405020304" pitchFamily="18" charset="0"/>
              </a:rPr>
              <a:t>Ordinul 3750/28.02.2023 pentru aprobarea Metodologiei-cadru de evaluare în mediul online a performanțelor școlare și a competențelor elevilor</a:t>
            </a:r>
          </a:p>
          <a:p>
            <a:pPr>
              <a:buFont typeface="Arial" panose="020B0604020202020204" pitchFamily="34" charset="0"/>
            </a:pPr>
            <a:r>
              <a:rPr lang="ro-RO" sz="1400" dirty="0">
                <a:latin typeface="Times New Roman" panose="02020603050405020304" pitchFamily="18" charset="0"/>
                <a:cs typeface="Times New Roman" panose="02020603050405020304" pitchFamily="18" charset="0"/>
                <a:sym typeface="+mn-ea"/>
              </a:rPr>
              <a:t>Poate fi accesat la adresa:</a:t>
            </a:r>
            <a:endParaRPr lang="ro-RO" sz="1400" dirty="0">
              <a:latin typeface="Times New Roman" panose="02020603050405020304" pitchFamily="18" charset="0"/>
              <a:cs typeface="Times New Roman" panose="02020603050405020304" pitchFamily="18" charset="0"/>
            </a:endParaRPr>
          </a:p>
          <a:p>
            <a:pPr>
              <a:buFont typeface="Arial" panose="020B0604020202020204" pitchFamily="34" charset="0"/>
            </a:pPr>
            <a:r>
              <a:rPr lang="ro-RO" sz="1400" dirty="0">
                <a:latin typeface="Times New Roman" panose="02020603050405020304" pitchFamily="18" charset="0"/>
                <a:cs typeface="Times New Roman" panose="02020603050405020304" pitchFamily="18" charset="0"/>
              </a:rPr>
              <a:t>https://legislatie.just.ro/Public/DetaliiDocumentAfis/265561</a:t>
            </a: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E886AD7-766D-BE4A-1E10-D8A65DC93897}"/>
              </a:ext>
            </a:extLst>
          </p:cNvPr>
          <p:cNvSpPr txBox="1"/>
          <p:nvPr/>
        </p:nvSpPr>
        <p:spPr>
          <a:xfrm>
            <a:off x="952535" y="381080"/>
            <a:ext cx="7238930" cy="461665"/>
          </a:xfrm>
          <a:prstGeom prst="rect">
            <a:avLst/>
          </a:prstGeom>
          <a:noFill/>
        </p:spPr>
        <p:txBody>
          <a:bodyPr wrap="square">
            <a:spAutoFit/>
          </a:bodyPr>
          <a:lstStyle/>
          <a:p>
            <a:pPr algn="ctr"/>
            <a:r>
              <a:rPr lang="ro-RO" sz="2400" b="1" dirty="0">
                <a:solidFill>
                  <a:schemeClr val="tx2"/>
                </a:solidFill>
                <a:latin typeface="Times New Roman" panose="02020603050405020304" pitchFamily="18" charset="0"/>
                <a:cs typeface="Times New Roman" panose="02020603050405020304" pitchFamily="18" charset="0"/>
              </a:rPr>
              <a:t>EXAMENUL NAȚIONAL DE DEFINITIVAT 2023</a:t>
            </a:r>
            <a:endParaRPr lang="en-US" sz="2400" b="1" dirty="0">
              <a:solidFill>
                <a:schemeClr val="tx2"/>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84A0472-37A6-77F8-5619-7D8F3AC341E5}"/>
              </a:ext>
            </a:extLst>
          </p:cNvPr>
          <p:cNvSpPr txBox="1"/>
          <p:nvPr/>
        </p:nvSpPr>
        <p:spPr>
          <a:xfrm>
            <a:off x="815908" y="863633"/>
            <a:ext cx="7353302" cy="1754326"/>
          </a:xfrm>
          <a:prstGeom prst="rect">
            <a:avLst/>
          </a:prstGeom>
          <a:noFill/>
        </p:spPr>
        <p:txBody>
          <a:bodyPr wrap="square">
            <a:spAutoFit/>
          </a:bodyPr>
          <a:lstStyle/>
          <a:p>
            <a:pPr algn="just"/>
            <a:r>
              <a:rPr lang="ro-RO" b="0" i="0" dirty="0">
                <a:solidFill>
                  <a:srgbClr val="111111"/>
                </a:solidFill>
                <a:effectLst/>
                <a:latin typeface="Roboto" panose="02000000000000000000" pitchFamily="2" charset="0"/>
              </a:rPr>
              <a:t>	</a:t>
            </a:r>
            <a:r>
              <a:rPr lang="ro-RO" b="0" i="0" dirty="0">
                <a:solidFill>
                  <a:srgbClr val="111111"/>
                </a:solidFill>
                <a:effectLst/>
                <a:latin typeface="Times New Roman" panose="02020603050405020304" pitchFamily="18" charset="0"/>
                <a:cs typeface="Times New Roman" panose="02020603050405020304" pitchFamily="18" charset="0"/>
              </a:rPr>
              <a:t>Pentru a fi declarat promovat la examenul de Definitivat, un candidat trebuie să obțină minimum media </a:t>
            </a:r>
            <a:r>
              <a:rPr lang="ro-RO" b="1" i="0" dirty="0">
                <a:solidFill>
                  <a:srgbClr val="111111"/>
                </a:solidFill>
                <a:effectLst/>
                <a:latin typeface="Times New Roman" panose="02020603050405020304" pitchFamily="18" charset="0"/>
                <a:cs typeface="Times New Roman" panose="02020603050405020304" pitchFamily="18" charset="0"/>
              </a:rPr>
              <a:t>8</a:t>
            </a:r>
            <a:r>
              <a:rPr lang="ro-RO" b="0" i="0" dirty="0">
                <a:solidFill>
                  <a:srgbClr val="111111"/>
                </a:solidFill>
                <a:effectLst/>
                <a:latin typeface="Times New Roman" panose="02020603050405020304" pitchFamily="18" charset="0"/>
                <a:cs typeface="Times New Roman" panose="02020603050405020304" pitchFamily="18" charset="0"/>
              </a:rPr>
              <a:t>, calculată ca medie ponderată a notelor la toate probele de examen, inclusiv cea scrisă. Nota la proba scrisă are o pondere de 70% în calculul mediei finale, care trebuie să fie de cel puțin 8 (opt) pentru promovarea examenului. În județul Mureș au fost 8 candidați pe istorie și socio-umane. Au promovat 5.</a:t>
            </a:r>
            <a:endParaRPr lang="ro-RO"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6BF6D179-4F8F-89CB-1CDE-C7774FF9C444}"/>
              </a:ext>
            </a:extLst>
          </p:cNvPr>
          <p:cNvGraphicFramePr>
            <a:graphicFrameLocks noGrp="1"/>
          </p:cNvGraphicFramePr>
          <p:nvPr>
            <p:extLst>
              <p:ext uri="{D42A27DB-BD31-4B8C-83A1-F6EECF244321}">
                <p14:modId xmlns:p14="http://schemas.microsoft.com/office/powerpoint/2010/main" val="27189951"/>
              </p:ext>
            </p:extLst>
          </p:nvPr>
        </p:nvGraphicFramePr>
        <p:xfrm>
          <a:off x="800131" y="2894958"/>
          <a:ext cx="7353301" cy="3476625"/>
        </p:xfrm>
        <a:graphic>
          <a:graphicData uri="http://schemas.openxmlformats.org/drawingml/2006/table">
            <a:tbl>
              <a:tblPr>
                <a:tableStyleId>{5C22544A-7EE6-4342-B048-85BDC9FD1C3A}</a:tableStyleId>
              </a:tblPr>
              <a:tblGrid>
                <a:gridCol w="412572">
                  <a:extLst>
                    <a:ext uri="{9D8B030D-6E8A-4147-A177-3AD203B41FA5}">
                      <a16:colId xmlns:a16="http://schemas.microsoft.com/office/drawing/2014/main" val="1943746521"/>
                    </a:ext>
                  </a:extLst>
                </a:gridCol>
                <a:gridCol w="412572">
                  <a:extLst>
                    <a:ext uri="{9D8B030D-6E8A-4147-A177-3AD203B41FA5}">
                      <a16:colId xmlns:a16="http://schemas.microsoft.com/office/drawing/2014/main" val="1407401324"/>
                    </a:ext>
                  </a:extLst>
                </a:gridCol>
                <a:gridCol w="748977">
                  <a:extLst>
                    <a:ext uri="{9D8B030D-6E8A-4147-A177-3AD203B41FA5}">
                      <a16:colId xmlns:a16="http://schemas.microsoft.com/office/drawing/2014/main" val="1556554118"/>
                    </a:ext>
                  </a:extLst>
                </a:gridCol>
                <a:gridCol w="672809">
                  <a:extLst>
                    <a:ext uri="{9D8B030D-6E8A-4147-A177-3AD203B41FA5}">
                      <a16:colId xmlns:a16="http://schemas.microsoft.com/office/drawing/2014/main" val="1492560065"/>
                    </a:ext>
                  </a:extLst>
                </a:gridCol>
                <a:gridCol w="637900">
                  <a:extLst>
                    <a:ext uri="{9D8B030D-6E8A-4147-A177-3AD203B41FA5}">
                      <a16:colId xmlns:a16="http://schemas.microsoft.com/office/drawing/2014/main" val="2556151990"/>
                    </a:ext>
                  </a:extLst>
                </a:gridCol>
                <a:gridCol w="799755">
                  <a:extLst>
                    <a:ext uri="{9D8B030D-6E8A-4147-A177-3AD203B41FA5}">
                      <a16:colId xmlns:a16="http://schemas.microsoft.com/office/drawing/2014/main" val="1941227712"/>
                    </a:ext>
                  </a:extLst>
                </a:gridCol>
                <a:gridCol w="3668716">
                  <a:extLst>
                    <a:ext uri="{9D8B030D-6E8A-4147-A177-3AD203B41FA5}">
                      <a16:colId xmlns:a16="http://schemas.microsoft.com/office/drawing/2014/main" val="1741646789"/>
                    </a:ext>
                  </a:extLst>
                </a:gridCol>
              </a:tblGrid>
              <a:tr h="485775">
                <a:tc>
                  <a:txBody>
                    <a:bodyPr/>
                    <a:lstStyle/>
                    <a:p>
                      <a:pPr algn="ctr" fontAlgn="ctr"/>
                      <a:r>
                        <a:rPr lang="ro-RO" sz="1000" b="0" i="0" u="none" strike="noStrike" dirty="0">
                          <a:effectLst/>
                          <a:latin typeface="Arial" panose="020B0604020202020204" pitchFamily="34" charset="0"/>
                        </a:rPr>
                        <a:t>1</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6.15</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7.30</a:t>
                      </a:r>
                      <a:endParaRPr lang="en-US" sz="1000" b="0" i="0" u="none" strike="noStrike" dirty="0">
                        <a:effectLst/>
                        <a:latin typeface="Arial" panose="020B0604020202020204" pitchFamily="34" charset="0"/>
                      </a:endParaRPr>
                    </a:p>
                  </a:txBody>
                  <a:tcPr marL="9525" marR="9525" marT="9525" marB="0" anchor="ctr"/>
                </a:tc>
                <a:tc>
                  <a:txBody>
                    <a:bodyPr/>
                    <a:lstStyle/>
                    <a:p>
                      <a:pPr algn="l" fontAlgn="ctr"/>
                      <a:r>
                        <a:rPr lang="en-US" sz="1000" u="none" strike="noStrike" dirty="0">
                          <a:effectLst/>
                        </a:rPr>
                        <a:t>ECONOMIE, EDUCATIE ANTREPRENORIALA, ECONOMIE APLICATA SI EDUCATIE SOCIALA - EDUCATIE ECONOMICO-FINANCIARA</a:t>
                      </a:r>
                      <a:endParaRPr lang="en-US" sz="10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val="3242059137"/>
                  </a:ext>
                </a:extLst>
              </a:tr>
              <a:tr h="485775">
                <a:tc>
                  <a:txBody>
                    <a:bodyPr/>
                    <a:lstStyle/>
                    <a:p>
                      <a:pPr algn="ctr" fontAlgn="ctr"/>
                      <a:r>
                        <a:rPr lang="ro-RO" sz="1000" b="0" i="0" u="none" strike="noStrike" dirty="0">
                          <a:effectLst/>
                          <a:latin typeface="Arial" panose="020B0604020202020204" pitchFamily="34" charset="0"/>
                        </a:rPr>
                        <a:t>2</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5.7</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6.99</a:t>
                      </a:r>
                      <a:endParaRPr lang="en-US" sz="1000" b="0" i="0" u="none" strike="noStrike">
                        <a:effectLst/>
                        <a:latin typeface="Arial" panose="020B0604020202020204" pitchFamily="34" charset="0"/>
                      </a:endParaRPr>
                    </a:p>
                  </a:txBody>
                  <a:tcPr marL="9525" marR="9525" marT="9525" marB="0" anchor="ctr"/>
                </a:tc>
                <a:tc>
                  <a:txBody>
                    <a:bodyPr/>
                    <a:lstStyle/>
                    <a:p>
                      <a:pPr algn="l" fontAlgn="ctr"/>
                      <a:r>
                        <a:rPr lang="en-US" sz="1000" u="none" strike="noStrike">
                          <a:effectLst/>
                        </a:rPr>
                        <a:t>ECONOMIE, EDUCATIE ANTREPRENORIALA, ECONOMIE APLICATA SI EDUCATIE SOCIALA - EDUCATIE ECONOMICO-FINANCIARA</a:t>
                      </a:r>
                      <a:endParaRPr lang="en-US" sz="1000" b="0" i="0" u="none" strike="noStrike">
                        <a:effectLst/>
                        <a:latin typeface="Arial" panose="020B0604020202020204" pitchFamily="34" charset="0"/>
                      </a:endParaRPr>
                    </a:p>
                  </a:txBody>
                  <a:tcPr marL="9525" marR="9525" marT="9525" marB="0" anchor="ctr"/>
                </a:tc>
                <a:extLst>
                  <a:ext uri="{0D108BD9-81ED-4DB2-BD59-A6C34878D82A}">
                    <a16:rowId xmlns:a16="http://schemas.microsoft.com/office/drawing/2014/main" val="2852720343"/>
                  </a:ext>
                </a:extLst>
              </a:tr>
              <a:tr h="485775">
                <a:tc>
                  <a:txBody>
                    <a:bodyPr/>
                    <a:lstStyle/>
                    <a:p>
                      <a:pPr algn="ctr" fontAlgn="ctr"/>
                      <a:r>
                        <a:rPr lang="ro-RO" sz="1000" b="0" i="0" u="none" strike="noStrike" dirty="0">
                          <a:effectLst/>
                          <a:latin typeface="Arial" panose="020B0604020202020204" pitchFamily="34" charset="0"/>
                        </a:rPr>
                        <a:t>3</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8.75</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10.0</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9.12</a:t>
                      </a:r>
                      <a:endParaRPr lang="en-US" sz="1000" b="0" i="0" u="none" strike="noStrike">
                        <a:effectLst/>
                        <a:latin typeface="Arial" panose="020B0604020202020204" pitchFamily="34" charset="0"/>
                      </a:endParaRPr>
                    </a:p>
                  </a:txBody>
                  <a:tcPr marL="9525" marR="9525" marT="9525" marB="0" anchor="ctr"/>
                </a:tc>
                <a:tc>
                  <a:txBody>
                    <a:bodyPr/>
                    <a:lstStyle/>
                    <a:p>
                      <a:pPr algn="l" fontAlgn="ctr"/>
                      <a:r>
                        <a:rPr lang="it-IT" sz="1000" u="none" strike="noStrike">
                          <a:effectLst/>
                        </a:rPr>
                        <a:t>EDUCATIE SOCIALA (GANDIRE CRITICA SI DREPTURILE COPILULUI, EDUCATIE INTERCULTURALA, EDUCATIE PENTRU CETATENIE DEMOCRATICA)</a:t>
                      </a:r>
                      <a:endParaRPr lang="it-IT" sz="1000" b="0" i="0" u="none" strike="noStrike">
                        <a:effectLst/>
                        <a:latin typeface="Arial" panose="020B0604020202020204" pitchFamily="34" charset="0"/>
                      </a:endParaRPr>
                    </a:p>
                  </a:txBody>
                  <a:tcPr marL="9525" marR="9525" marT="9525" marB="0" anchor="ctr"/>
                </a:tc>
                <a:extLst>
                  <a:ext uri="{0D108BD9-81ED-4DB2-BD59-A6C34878D82A}">
                    <a16:rowId xmlns:a16="http://schemas.microsoft.com/office/drawing/2014/main" val="1381457338"/>
                  </a:ext>
                </a:extLst>
              </a:tr>
              <a:tr h="485775">
                <a:tc>
                  <a:txBody>
                    <a:bodyPr/>
                    <a:lstStyle/>
                    <a:p>
                      <a:pPr algn="ctr" fontAlgn="ctr"/>
                      <a:r>
                        <a:rPr lang="ro-RO" sz="1000" b="0" i="0" u="none" strike="noStrike" dirty="0">
                          <a:effectLst/>
                          <a:latin typeface="Arial" panose="020B0604020202020204" pitchFamily="34" charset="0"/>
                        </a:rPr>
                        <a:t>4</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9.1</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9.37</a:t>
                      </a:r>
                      <a:endParaRPr lang="en-US" sz="1000" b="0" i="0" u="none" strike="noStrike">
                        <a:effectLst/>
                        <a:latin typeface="Arial" panose="020B0604020202020204" pitchFamily="34" charset="0"/>
                      </a:endParaRPr>
                    </a:p>
                  </a:txBody>
                  <a:tcPr marL="9525" marR="9525" marT="9525" marB="0" anchor="ctr"/>
                </a:tc>
                <a:tc>
                  <a:txBody>
                    <a:bodyPr/>
                    <a:lstStyle/>
                    <a:p>
                      <a:pPr algn="l" fontAlgn="ctr"/>
                      <a:r>
                        <a:rPr lang="it-IT" sz="1000" u="none" strike="noStrike">
                          <a:effectLst/>
                        </a:rPr>
                        <a:t>EDUCATIE SOCIALA (GANDIRE CRITICA SI DREPTURILE COPILULUI, EDUCATIE INTERCULTURALA, EDUCATIE PENTRU CETATENIE DEMOCRATICA)</a:t>
                      </a:r>
                      <a:endParaRPr lang="it-IT" sz="1000" b="0" i="0" u="none" strike="noStrike">
                        <a:effectLst/>
                        <a:latin typeface="Arial" panose="020B0604020202020204" pitchFamily="34" charset="0"/>
                      </a:endParaRPr>
                    </a:p>
                  </a:txBody>
                  <a:tcPr marL="9525" marR="9525" marT="9525" marB="0" anchor="ctr"/>
                </a:tc>
                <a:extLst>
                  <a:ext uri="{0D108BD9-81ED-4DB2-BD59-A6C34878D82A}">
                    <a16:rowId xmlns:a16="http://schemas.microsoft.com/office/drawing/2014/main" val="3904638167"/>
                  </a:ext>
                </a:extLst>
              </a:tr>
              <a:tr h="485775">
                <a:tc>
                  <a:txBody>
                    <a:bodyPr/>
                    <a:lstStyle/>
                    <a:p>
                      <a:pPr algn="ctr" fontAlgn="ctr"/>
                      <a:r>
                        <a:rPr lang="ro-RO" sz="1000" b="0" i="0" u="none" strike="noStrike" dirty="0">
                          <a:effectLst/>
                          <a:latin typeface="Arial" panose="020B0604020202020204" pitchFamily="34" charset="0"/>
                        </a:rPr>
                        <a:t>5</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6.3</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7.41</a:t>
                      </a:r>
                      <a:endParaRPr lang="en-US" sz="1000" b="0" i="0" u="none" strike="noStrike">
                        <a:effectLst/>
                        <a:latin typeface="Arial" panose="020B0604020202020204" pitchFamily="34" charset="0"/>
                      </a:endParaRPr>
                    </a:p>
                  </a:txBody>
                  <a:tcPr marL="9525" marR="9525" marT="9525" marB="0" anchor="ctr"/>
                </a:tc>
                <a:tc>
                  <a:txBody>
                    <a:bodyPr/>
                    <a:lstStyle/>
                    <a:p>
                      <a:pPr algn="l" fontAlgn="ctr"/>
                      <a:r>
                        <a:rPr lang="it-IT" sz="1000" u="none" strike="noStrike" dirty="0">
                          <a:effectLst/>
                        </a:rPr>
                        <a:t>EDUCATIE SOCIALA (GANDIRE CRITICA SI DREPTURILE COPILULUI, EDUCATIE INTERCULTURALA, EDUCATIE PENTRU CETATENIE DEMOCRATICA)</a:t>
                      </a:r>
                      <a:endParaRPr lang="it-IT" sz="10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val="739121538"/>
                  </a:ext>
                </a:extLst>
              </a:tr>
              <a:tr h="323850">
                <a:tc>
                  <a:txBody>
                    <a:bodyPr/>
                    <a:lstStyle/>
                    <a:p>
                      <a:pPr algn="ctr" fontAlgn="ctr"/>
                      <a:r>
                        <a:rPr lang="ro-RO" sz="1000" b="0" i="0" u="none" strike="noStrike" dirty="0">
                          <a:effectLst/>
                          <a:latin typeface="Arial" panose="020B0604020202020204" pitchFamily="34" charset="0"/>
                        </a:rPr>
                        <a:t>6</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9.7</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10.0</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9.79</a:t>
                      </a:r>
                      <a:endParaRPr lang="en-US" sz="1000" b="0" i="0" u="none" strike="noStrike">
                        <a:effectLst/>
                        <a:latin typeface="Arial" panose="020B0604020202020204" pitchFamily="34" charset="0"/>
                      </a:endParaRPr>
                    </a:p>
                  </a:txBody>
                  <a:tcPr marL="9525" marR="9525" marT="9525" marB="0" anchor="ctr"/>
                </a:tc>
                <a:tc>
                  <a:txBody>
                    <a:bodyPr/>
                    <a:lstStyle/>
                    <a:p>
                      <a:pPr algn="l" fontAlgn="ctr"/>
                      <a:r>
                        <a:rPr lang="en-US" sz="1000" u="none" strike="noStrike">
                          <a:effectLst/>
                        </a:rPr>
                        <a:t>ISTORIE</a:t>
                      </a:r>
                      <a:endParaRPr lang="en-US" sz="1000" b="0" i="0" u="none" strike="noStrike">
                        <a:effectLst/>
                        <a:latin typeface="Arial" panose="020B0604020202020204" pitchFamily="34" charset="0"/>
                      </a:endParaRPr>
                    </a:p>
                  </a:txBody>
                  <a:tcPr marL="9525" marR="9525" marT="9525" marB="0" anchor="ctr"/>
                </a:tc>
                <a:extLst>
                  <a:ext uri="{0D108BD9-81ED-4DB2-BD59-A6C34878D82A}">
                    <a16:rowId xmlns:a16="http://schemas.microsoft.com/office/drawing/2014/main" val="4225588908"/>
                  </a:ext>
                </a:extLst>
              </a:tr>
              <a:tr h="161925">
                <a:tc>
                  <a:txBody>
                    <a:bodyPr/>
                    <a:lstStyle/>
                    <a:p>
                      <a:pPr algn="ctr" fontAlgn="ctr"/>
                      <a:r>
                        <a:rPr lang="ro-RO" sz="1000" b="0" i="0" u="none" strike="noStrike" dirty="0">
                          <a:effectLst/>
                          <a:latin typeface="Arial" panose="020B0604020202020204" pitchFamily="34" charset="0"/>
                        </a:rPr>
                        <a:t>7</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8.0</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10.0</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8.60</a:t>
                      </a:r>
                      <a:endParaRPr lang="en-US" sz="1000" b="0" i="0" u="none" strike="noStrike">
                        <a:effectLst/>
                        <a:latin typeface="Arial" panose="020B0604020202020204" pitchFamily="34" charset="0"/>
                      </a:endParaRPr>
                    </a:p>
                  </a:txBody>
                  <a:tcPr marL="9525" marR="9525" marT="9525" marB="0" anchor="ctr"/>
                </a:tc>
                <a:tc>
                  <a:txBody>
                    <a:bodyPr/>
                    <a:lstStyle/>
                    <a:p>
                      <a:pPr algn="l" fontAlgn="ctr"/>
                      <a:r>
                        <a:rPr lang="en-US" sz="1000" u="none" strike="noStrike">
                          <a:effectLst/>
                        </a:rPr>
                        <a:t>ISTORIE</a:t>
                      </a:r>
                      <a:endParaRPr lang="en-US" sz="1000" b="0" i="0" u="none" strike="noStrike">
                        <a:effectLst/>
                        <a:latin typeface="Arial" panose="020B0604020202020204" pitchFamily="34" charset="0"/>
                      </a:endParaRPr>
                    </a:p>
                  </a:txBody>
                  <a:tcPr marL="9525" marR="9525" marT="9525" marB="0" anchor="ctr"/>
                </a:tc>
                <a:extLst>
                  <a:ext uri="{0D108BD9-81ED-4DB2-BD59-A6C34878D82A}">
                    <a16:rowId xmlns:a16="http://schemas.microsoft.com/office/drawing/2014/main" val="2433589277"/>
                  </a:ext>
                </a:extLst>
              </a:tr>
              <a:tr h="161925">
                <a:tc>
                  <a:txBody>
                    <a:bodyPr/>
                    <a:lstStyle/>
                    <a:p>
                      <a:pPr algn="ctr" fontAlgn="ct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8.25</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dirty="0">
                          <a:effectLst/>
                        </a:rPr>
                        <a:t>10.0</a:t>
                      </a:r>
                      <a:endParaRPr lang="en-US" sz="1000" b="0" i="0" u="none" strike="noStrike" dirty="0">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10.0</a:t>
                      </a:r>
                      <a:endParaRPr lang="en-US" sz="1000" b="0" i="0" u="none" strike="noStrike">
                        <a:effectLst/>
                        <a:latin typeface="Arial" panose="020B0604020202020204" pitchFamily="34" charset="0"/>
                      </a:endParaRPr>
                    </a:p>
                  </a:txBody>
                  <a:tcPr marL="9525" marR="9525" marT="9525" marB="0" anchor="ctr"/>
                </a:tc>
                <a:tc>
                  <a:txBody>
                    <a:bodyPr/>
                    <a:lstStyle/>
                    <a:p>
                      <a:pPr algn="ctr" fontAlgn="ctr"/>
                      <a:r>
                        <a:rPr lang="en-US" sz="1000" u="none" strike="noStrike">
                          <a:effectLst/>
                        </a:rPr>
                        <a:t>8.77</a:t>
                      </a:r>
                      <a:endParaRPr lang="en-US" sz="1000" b="0" i="0" u="none" strike="noStrike">
                        <a:effectLst/>
                        <a:latin typeface="Arial" panose="020B0604020202020204" pitchFamily="34" charset="0"/>
                      </a:endParaRPr>
                    </a:p>
                  </a:txBody>
                  <a:tcPr marL="9525" marR="9525" marT="9525" marB="0" anchor="ctr"/>
                </a:tc>
                <a:tc>
                  <a:txBody>
                    <a:bodyPr/>
                    <a:lstStyle/>
                    <a:p>
                      <a:pPr algn="l" fontAlgn="ctr"/>
                      <a:r>
                        <a:rPr lang="en-US" sz="1000" u="none" strike="noStrike" dirty="0">
                          <a:effectLst/>
                        </a:rPr>
                        <a:t>ISTORIE</a:t>
                      </a:r>
                      <a:endParaRPr lang="en-US" sz="10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val="3319639639"/>
                  </a:ext>
                </a:extLst>
              </a:tr>
            </a:tbl>
          </a:graphicData>
        </a:graphic>
      </p:graphicFrame>
    </p:spTree>
    <p:extLst>
      <p:ext uri="{BB962C8B-B14F-4D97-AF65-F5344CB8AC3E}">
        <p14:creationId xmlns:p14="http://schemas.microsoft.com/office/powerpoint/2010/main" val="2718119908"/>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31</a:t>
            </a:fld>
            <a:endParaRPr lang="en-US" altLang="en-US" sz="1400" b="1" dirty="0">
              <a:solidFill>
                <a:srgbClr val="FFFFFF"/>
              </a:solidFill>
              <a:latin typeface="Arial Black" panose="020B0A04020102020204" pitchFamily="34" charset="0"/>
            </a:endParaRPr>
          </a:p>
        </p:txBody>
      </p:sp>
      <p:sp>
        <p:nvSpPr>
          <p:cNvPr id="41986" name="Dreptunghi 2"/>
          <p:cNvSpPr/>
          <p:nvPr/>
        </p:nvSpPr>
        <p:spPr>
          <a:xfrm>
            <a:off x="762000" y="-71999"/>
            <a:ext cx="7620000" cy="11070723"/>
          </a:xfrm>
          <a:prstGeom prst="rect">
            <a:avLst/>
          </a:prstGeom>
          <a:noFill/>
          <a:ln w="9525">
            <a:noFill/>
          </a:ln>
        </p:spPr>
        <p:txBody>
          <a:bodyPr anchor="t" anchorCtr="0">
            <a:spAutoFit/>
          </a:bodyPr>
          <a:lstStyle/>
          <a:p>
            <a:pPr algn="ctr"/>
            <a:endParaRPr lang="ro-RO" altLang="en-US" b="1" dirty="0">
              <a:solidFill>
                <a:srgbClr val="002060"/>
              </a:solidFill>
              <a:latin typeface="Arial Black" panose="020B0A04020102020204" pitchFamily="34" charset="0"/>
            </a:endParaRPr>
          </a:p>
          <a:p>
            <a:pPr algn="ctr"/>
            <a:r>
              <a:rPr lang="ro-RO" altLang="en-US" sz="2400" b="1" dirty="0">
                <a:solidFill>
                  <a:srgbClr val="002060"/>
                </a:solidFill>
                <a:latin typeface="Times New Roman" panose="02020603050405020304" pitchFamily="18" charset="0"/>
              </a:rPr>
              <a:t>PROIECTUL EDULIB</a:t>
            </a:r>
          </a:p>
          <a:p>
            <a:pPr algn="ctr"/>
            <a:endParaRPr lang="ro-RO" altLang="en-US" sz="2400" b="1" dirty="0">
              <a:solidFill>
                <a:srgbClr val="002060"/>
              </a:solidFill>
              <a:latin typeface="Times New Roman" panose="02020603050405020304" pitchFamily="18" charset="0"/>
            </a:endParaRPr>
          </a:p>
          <a:p>
            <a:pPr indent="-635" algn="just">
              <a:lnSpc>
                <a:spcPct val="115000"/>
              </a:lnSpc>
              <a:spcBef>
                <a:spcPts val="600"/>
              </a:spcBef>
            </a:pPr>
            <a:r>
              <a:rPr lang="ro-RO" sz="1200" dirty="0">
                <a:effectLst/>
                <a:latin typeface="Times New Roman" panose="02020603050405020304" pitchFamily="18" charset="0"/>
                <a:ea typeface="Calibri" panose="020F0502020204030204" pitchFamily="34" charset="0"/>
              </a:rPr>
              <a:t>	Proiectul EDULIB este dezvoltat în România și implementat la nivel național. Este primul astfel de proiect din România, având componente de învățare individualizată și asistată. Vă invităm să participați la sesiuni de formare on-line pentru familiarizarea cu platforma EDULIB. (</a:t>
            </a:r>
            <a:r>
              <a:rPr lang="ro-RO" sz="1200" u="sng" dirty="0">
                <a:solidFill>
                  <a:srgbClr val="0563C1"/>
                </a:solidFill>
                <a:effectLst/>
                <a:latin typeface="Times New Roman" panose="02020603050405020304" pitchFamily="18" charset="0"/>
                <a:ea typeface="Calibri" panose="020F0502020204030204" pitchFamily="34" charset="0"/>
                <a:hlinkClick r:id="rId2"/>
              </a:rPr>
              <a:t>https://youtu.be/9gAxTUgFA5E?feature=shared</a:t>
            </a:r>
            <a:r>
              <a:rPr lang="ro-RO" sz="1200" dirty="0">
                <a:effectLst/>
                <a:latin typeface="Times New Roman" panose="02020603050405020304" pitchFamily="18" charset="0"/>
                <a:ea typeface="Calibri" panose="020F0502020204030204" pitchFamily="34" charset="0"/>
              </a:rPr>
              <a:t>). </a:t>
            </a:r>
          </a:p>
          <a:p>
            <a:pPr indent="-635" algn="just">
              <a:lnSpc>
                <a:spcPct val="115000"/>
              </a:lnSpc>
              <a:spcBef>
                <a:spcPts val="600"/>
              </a:spcBef>
            </a:pPr>
            <a:r>
              <a:rPr lang="ro-RO" sz="1200" i="1" dirty="0">
                <a:effectLst/>
                <a:latin typeface="Times New Roman" panose="02020603050405020304" pitchFamily="18" charset="0"/>
                <a:ea typeface="Calibri" panose="020F0502020204030204" pitchFamily="34" charset="0"/>
              </a:rPr>
              <a:t>Grup țintă: profesorii din învățământul gimnazial </a:t>
            </a:r>
            <a:r>
              <a:rPr lang="ro-RO" sz="1200" dirty="0">
                <a:effectLst/>
                <a:latin typeface="Times New Roman" panose="02020603050405020304" pitchFamily="18" charset="0"/>
                <a:ea typeface="Calibri" panose="020F0502020204030204" pitchFamily="34" charset="0"/>
              </a:rPr>
              <a:t>care predau disciplinele: </a:t>
            </a:r>
            <a:r>
              <a:rPr lang="ro-RO" sz="1200" i="1" dirty="0">
                <a:effectLst/>
                <a:latin typeface="Times New Roman" panose="02020603050405020304" pitchFamily="18" charset="0"/>
                <a:ea typeface="Calibri" panose="020F0502020204030204" pitchFamily="34" charset="0"/>
              </a:rPr>
              <a:t>Biologie, Chimie, Fizică, Geografie, Informatică, Istorie, Limba engleză, Limba Franceză, Limba și literatura română </a:t>
            </a:r>
            <a:r>
              <a:rPr lang="ro-RO" sz="1200" dirty="0">
                <a:effectLst/>
                <a:latin typeface="Times New Roman" panose="02020603050405020304" pitchFamily="18" charset="0"/>
                <a:ea typeface="Calibri" panose="020F0502020204030204" pitchFamily="34" charset="0"/>
              </a:rPr>
              <a:t>și</a:t>
            </a:r>
            <a:r>
              <a:rPr lang="ro-RO" sz="1200" i="1" dirty="0">
                <a:effectLst/>
                <a:latin typeface="Times New Roman" panose="02020603050405020304" pitchFamily="18" charset="0"/>
                <a:ea typeface="Calibri" panose="020F0502020204030204" pitchFamily="34" charset="0"/>
              </a:rPr>
              <a:t> Matematică.</a:t>
            </a:r>
            <a:endParaRPr lang="en-US" sz="1200" dirty="0">
              <a:effectLst/>
              <a:latin typeface="Times New Roman" panose="02020603050405020304" pitchFamily="18" charset="0"/>
              <a:ea typeface="Calibri" panose="020F0502020204030204" pitchFamily="34" charset="0"/>
            </a:endParaRPr>
          </a:p>
          <a:p>
            <a:pPr marL="342900" lvl="0" indent="-342900" algn="just">
              <a:lnSpc>
                <a:spcPct val="115000"/>
              </a:lnSpc>
              <a:spcBef>
                <a:spcPts val="600"/>
              </a:spcBef>
              <a:spcAft>
                <a:spcPts val="0"/>
              </a:spcAft>
              <a:buFont typeface="Wingdings" panose="05000000000000000000" pitchFamily="2" charset="2"/>
              <a:buChar char=""/>
            </a:pPr>
            <a:r>
              <a:rPr lang="ro-RO" sz="1200" dirty="0">
                <a:effectLst/>
                <a:latin typeface="Times New Roman" panose="02020603050405020304" pitchFamily="18" charset="0"/>
                <a:ea typeface="Calibri" panose="020F0502020204030204" pitchFamily="34" charset="0"/>
              </a:rPr>
              <a:t>Sesiunile de formare sunt împărțite în felul următor: </a:t>
            </a:r>
            <a:endParaRPr lang="en-US" sz="1200" dirty="0">
              <a:effectLst/>
              <a:latin typeface="Times New Roman" panose="02020603050405020304" pitchFamily="18" charset="0"/>
              <a:ea typeface="Calibri" panose="020F0502020204030204" pitchFamily="34" charset="0"/>
            </a:endParaRPr>
          </a:p>
          <a:p>
            <a:pPr marL="742950" lvl="1" indent="-285750" algn="just">
              <a:lnSpc>
                <a:spcPct val="115000"/>
              </a:lnSpc>
              <a:spcBef>
                <a:spcPts val="600"/>
              </a:spcBef>
              <a:spcAft>
                <a:spcPts val="0"/>
              </a:spcAft>
              <a:buFont typeface="Symbol" panose="05050102010706020507" pitchFamily="18" charset="2"/>
              <a:buChar char=""/>
            </a:pPr>
            <a:r>
              <a:rPr lang="ro-RO" sz="1200" dirty="0">
                <a:effectLst/>
                <a:latin typeface="Times New Roman" panose="02020603050405020304" pitchFamily="18" charset="0"/>
                <a:ea typeface="Calibri" panose="020F0502020204030204" pitchFamily="34" charset="0"/>
              </a:rPr>
              <a:t>Sesiunea 1: Prezentare platforma EDULIB, interacțiune cu conținutul educațional creat, prezentare instrument de lucru </a:t>
            </a:r>
            <a:r>
              <a:rPr lang="ro-RO" sz="1200" dirty="0" err="1">
                <a:effectLst/>
                <a:latin typeface="Times New Roman" panose="02020603050405020304" pitchFamily="18" charset="0"/>
                <a:ea typeface="Calibri" panose="020F0502020204030204" pitchFamily="34" charset="0"/>
              </a:rPr>
              <a:t>Wand</a:t>
            </a:r>
            <a:r>
              <a:rPr lang="ro-RO" sz="1200" dirty="0">
                <a:effectLst/>
                <a:latin typeface="Times New Roman" panose="02020603050405020304" pitchFamily="18" charset="0"/>
                <a:ea typeface="Calibri" panose="020F0502020204030204" pitchFamily="34" charset="0"/>
              </a:rPr>
              <a:t> și crearea de lecții în </a:t>
            </a:r>
            <a:r>
              <a:rPr lang="ro-RO" sz="1200" dirty="0" err="1">
                <a:effectLst/>
                <a:latin typeface="Times New Roman" panose="02020603050405020304" pitchFamily="18" charset="0"/>
                <a:ea typeface="Calibri" panose="020F0502020204030204" pitchFamily="34" charset="0"/>
              </a:rPr>
              <a:t>Wand</a:t>
            </a:r>
            <a:r>
              <a:rPr lang="ro-RO" sz="1200" dirty="0">
                <a:effectLst/>
                <a:latin typeface="Times New Roman" panose="02020603050405020304" pitchFamily="18" charset="0"/>
                <a:ea typeface="Calibri" panose="020F0502020204030204" pitchFamily="34" charset="0"/>
              </a:rPr>
              <a:t>. </a:t>
            </a:r>
            <a:endParaRPr lang="en-US" sz="1200" dirty="0">
              <a:effectLst/>
              <a:latin typeface="Times New Roman" panose="02020603050405020304" pitchFamily="18" charset="0"/>
              <a:ea typeface="Calibri" panose="020F0502020204030204" pitchFamily="34" charset="0"/>
            </a:endParaRPr>
          </a:p>
          <a:p>
            <a:pPr marL="742950" lvl="1" indent="-285750" algn="just">
              <a:lnSpc>
                <a:spcPct val="115000"/>
              </a:lnSpc>
              <a:spcBef>
                <a:spcPts val="600"/>
              </a:spcBef>
              <a:spcAft>
                <a:spcPts val="0"/>
              </a:spcAft>
              <a:buFont typeface="Symbol" panose="05050102010706020507" pitchFamily="18" charset="2"/>
              <a:buChar char=""/>
            </a:pPr>
            <a:r>
              <a:rPr lang="ro-RO" sz="1200" dirty="0">
                <a:effectLst/>
                <a:latin typeface="Times New Roman" panose="02020603050405020304" pitchFamily="18" charset="0"/>
                <a:ea typeface="Calibri" panose="020F0502020204030204" pitchFamily="34" charset="0"/>
              </a:rPr>
              <a:t>Sesiunea 2: Prezentare instrumente de lucru </a:t>
            </a:r>
            <a:r>
              <a:rPr lang="ro-RO" sz="1200" dirty="0" err="1">
                <a:effectLst/>
                <a:latin typeface="Times New Roman" panose="02020603050405020304" pitchFamily="18" charset="0"/>
                <a:ea typeface="Calibri" panose="020F0502020204030204" pitchFamily="34" charset="0"/>
              </a:rPr>
              <a:t>Livresq</a:t>
            </a:r>
            <a:r>
              <a:rPr lang="ro-RO" sz="1200" dirty="0">
                <a:effectLst/>
                <a:latin typeface="Times New Roman" panose="02020603050405020304" pitchFamily="18" charset="0"/>
                <a:ea typeface="Calibri" panose="020F0502020204030204" pitchFamily="34" charset="0"/>
              </a:rPr>
              <a:t> și </a:t>
            </a:r>
            <a:r>
              <a:rPr lang="ro-RO" sz="1200" dirty="0" err="1">
                <a:effectLst/>
                <a:latin typeface="Times New Roman" panose="02020603050405020304" pitchFamily="18" charset="0"/>
                <a:ea typeface="Calibri" panose="020F0502020204030204" pitchFamily="34" charset="0"/>
              </a:rPr>
              <a:t>Nextlab</a:t>
            </a:r>
            <a:r>
              <a:rPr lang="ro-RO" sz="1200" dirty="0">
                <a:effectLst/>
                <a:latin typeface="Times New Roman" panose="02020603050405020304" pitchFamily="18" charset="0"/>
                <a:ea typeface="Calibri" panose="020F0502020204030204" pitchFamily="34" charset="0"/>
              </a:rPr>
              <a:t>, creare de conținut educațional și sesiune de testare.</a:t>
            </a:r>
            <a:endParaRPr lang="en-US" sz="1200" dirty="0">
              <a:effectLst/>
              <a:latin typeface="Times New Roman" panose="02020603050405020304" pitchFamily="18" charset="0"/>
              <a:ea typeface="Calibri" panose="020F0502020204030204" pitchFamily="34" charset="0"/>
            </a:endParaRPr>
          </a:p>
          <a:p>
            <a:pPr marL="342900" lvl="0" indent="-342900" algn="just">
              <a:lnSpc>
                <a:spcPct val="115000"/>
              </a:lnSpc>
              <a:spcBef>
                <a:spcPts val="600"/>
              </a:spcBef>
              <a:spcAft>
                <a:spcPts val="0"/>
              </a:spcAft>
              <a:buFont typeface="Wingdings" panose="05000000000000000000" pitchFamily="2" charset="2"/>
              <a:buChar char=""/>
            </a:pPr>
            <a:r>
              <a:rPr lang="ro-RO" sz="1200" dirty="0">
                <a:effectLst/>
                <a:latin typeface="Times New Roman" panose="02020603050405020304" pitchFamily="18" charset="0"/>
                <a:ea typeface="Calibri" panose="020F0502020204030204" pitchFamily="34" charset="0"/>
              </a:rPr>
              <a:t>Un ciclu complet de formare presupune participarea la ambele sesiuni. Ambele sesiuni conțin atât o parte de prezentare, cât și o parte introductivă în care participanții sunt invitați să interacționeze cu platforma. </a:t>
            </a:r>
            <a:endParaRPr lang="en-US" sz="1200" dirty="0">
              <a:effectLst/>
              <a:latin typeface="Times New Roman" panose="02020603050405020304" pitchFamily="18" charset="0"/>
              <a:ea typeface="Calibri" panose="020F0502020204030204" pitchFamily="34" charset="0"/>
            </a:endParaRPr>
          </a:p>
          <a:p>
            <a:pPr marL="342900" lvl="0" indent="-342900" algn="just">
              <a:lnSpc>
                <a:spcPct val="115000"/>
              </a:lnSpc>
              <a:spcBef>
                <a:spcPts val="600"/>
              </a:spcBef>
              <a:spcAft>
                <a:spcPts val="0"/>
              </a:spcAft>
              <a:buFont typeface="Wingdings" panose="05000000000000000000" pitchFamily="2" charset="2"/>
              <a:buChar char=""/>
            </a:pPr>
            <a:r>
              <a:rPr lang="ro-RO" sz="1200" dirty="0">
                <a:effectLst/>
                <a:latin typeface="Times New Roman" panose="02020603050405020304" pitchFamily="18" charset="0"/>
                <a:ea typeface="Calibri" panose="020F0502020204030204" pitchFamily="34" charset="0"/>
              </a:rPr>
              <a:t>Durata unei sesiuni: 2 ore. Forma livrată: curs on-line. Prezența: se recomanda interacțiunea activă cu platforma pe parcursul celor 2 ore/sesiune. Număr participanți: participanții vor fi împărțiți în grupe de câte 15 persoane. Se poate asigura instruirea pentru un număr de până la 10 grupe simultan: 10x15 = 150 de profesori conform următoarelor intervale orare: 10-12, 13-15, 16-18 (maxim 10 grupe/interval).</a:t>
            </a:r>
            <a:endParaRPr lang="en-US" sz="1200" dirty="0">
              <a:effectLst/>
              <a:latin typeface="Times New Roman" panose="02020603050405020304" pitchFamily="18" charset="0"/>
              <a:ea typeface="Calibri" panose="020F0502020204030204" pitchFamily="34" charset="0"/>
            </a:endParaRPr>
          </a:p>
          <a:p>
            <a:pPr marL="342900" lvl="0" indent="-342900" algn="just">
              <a:lnSpc>
                <a:spcPct val="115000"/>
              </a:lnSpc>
              <a:spcBef>
                <a:spcPts val="600"/>
              </a:spcBef>
              <a:spcAft>
                <a:spcPts val="0"/>
              </a:spcAft>
              <a:buFont typeface="Wingdings" panose="05000000000000000000" pitchFamily="2" charset="2"/>
              <a:buChar char=""/>
            </a:pPr>
            <a:r>
              <a:rPr lang="ro-RO" sz="1200" dirty="0">
                <a:effectLst/>
                <a:latin typeface="Times New Roman" panose="02020603050405020304" pitchFamily="18" charset="0"/>
                <a:ea typeface="Calibri" panose="020F0502020204030204" pitchFamily="34" charset="0"/>
              </a:rPr>
              <a:t>Tip certificare: diplomă de participare.</a:t>
            </a:r>
            <a:endParaRPr lang="en-US" sz="1200" dirty="0">
              <a:effectLst/>
              <a:latin typeface="Times New Roman" panose="02020603050405020304" pitchFamily="18" charset="0"/>
              <a:ea typeface="Calibri" panose="020F0502020204030204" pitchFamily="34" charset="0"/>
            </a:endParaRPr>
          </a:p>
          <a:p>
            <a:pPr marL="342900" lvl="0" indent="-342900" algn="just">
              <a:lnSpc>
                <a:spcPct val="115000"/>
              </a:lnSpc>
              <a:spcBef>
                <a:spcPts val="600"/>
              </a:spcBef>
              <a:spcAft>
                <a:spcPts val="0"/>
              </a:spcAft>
              <a:buFont typeface="Wingdings" panose="05000000000000000000" pitchFamily="2" charset="2"/>
              <a:buChar char=""/>
            </a:pPr>
            <a:r>
              <a:rPr lang="ro-RO" sz="1200" dirty="0">
                <a:effectLst/>
                <a:latin typeface="Times New Roman" panose="02020603050405020304" pitchFamily="18" charset="0"/>
                <a:ea typeface="Calibri" panose="020F0502020204030204" pitchFamily="34" charset="0"/>
              </a:rPr>
              <a:t>Evaluare finală: chestionar grilă cu 10 întrebări, în platforma EDULIB.</a:t>
            </a:r>
            <a:endParaRPr lang="en-US" sz="1200" dirty="0">
              <a:effectLst/>
              <a:latin typeface="Times New Roman" panose="02020603050405020304" pitchFamily="18" charset="0"/>
              <a:ea typeface="Calibri" panose="020F0502020204030204" pitchFamily="34" charset="0"/>
            </a:endParaRPr>
          </a:p>
          <a:p>
            <a:pPr indent="-635" algn="just">
              <a:lnSpc>
                <a:spcPct val="115000"/>
              </a:lnSpc>
            </a:pPr>
            <a:r>
              <a:rPr lang="ro-RO" sz="1200" dirty="0">
                <a:effectLst/>
                <a:latin typeface="Times New Roman" panose="02020603050405020304" pitchFamily="18" charset="0"/>
                <a:ea typeface="Calibri" panose="020F0502020204030204" pitchFamily="34" charset="0"/>
              </a:rPr>
              <a:t> </a:t>
            </a:r>
            <a:endParaRPr lang="en-US" sz="1200" dirty="0">
              <a:effectLst/>
              <a:latin typeface="Times New Roman" panose="02020603050405020304" pitchFamily="18" charset="0"/>
              <a:ea typeface="Calibri" panose="020F0502020204030204" pitchFamily="34" charset="0"/>
            </a:endParaRPr>
          </a:p>
          <a:p>
            <a:pPr marL="635" indent="227330" algn="just">
              <a:lnSpc>
                <a:spcPct val="115000"/>
              </a:lnSpc>
            </a:pPr>
            <a:r>
              <a:rPr lang="ro-RO" sz="1200" dirty="0">
                <a:effectLst/>
                <a:latin typeface="Times New Roman" panose="02020603050405020304" pitchFamily="18" charset="0"/>
                <a:ea typeface="Calibri" panose="020F0502020204030204" pitchFamily="34" charset="0"/>
              </a:rPr>
              <a:t>Înscrierea la aceste sesiuni de formare se face prin completarea unui formular online. </a:t>
            </a:r>
            <a:endParaRPr lang="en-US" sz="1200" dirty="0">
              <a:effectLst/>
              <a:latin typeface="Times New Roman" panose="02020603050405020304" pitchFamily="18" charset="0"/>
              <a:ea typeface="Calibri" panose="020F0502020204030204" pitchFamily="34" charset="0"/>
            </a:endParaRPr>
          </a:p>
          <a:p>
            <a:pPr indent="227965" algn="just">
              <a:lnSpc>
                <a:spcPct val="115000"/>
              </a:lnSpc>
            </a:pPr>
            <a:r>
              <a:rPr lang="ro-RO" sz="1200" dirty="0">
                <a:effectLst/>
                <a:latin typeface="Times New Roman" panose="02020603050405020304" pitchFamily="18" charset="0"/>
                <a:ea typeface="Calibri" panose="020F0502020204030204" pitchFamily="34" charset="0"/>
              </a:rPr>
              <a:t>Link formular înscriere: </a:t>
            </a:r>
            <a:r>
              <a:rPr lang="ro-RO" sz="1200" u="sng" dirty="0">
                <a:solidFill>
                  <a:srgbClr val="0563C1"/>
                </a:solidFill>
                <a:effectLst/>
                <a:latin typeface="Times New Roman" panose="02020603050405020304" pitchFamily="18" charset="0"/>
                <a:ea typeface="Calibri" panose="020F0502020204030204" pitchFamily="34" charset="0"/>
                <a:hlinkClick r:id="rId3"/>
              </a:rPr>
              <a:t>https://forms.office.com/e/PG1mE7uabp</a:t>
            </a:r>
            <a:r>
              <a:rPr lang="ro-RO" sz="1200" dirty="0">
                <a:effectLst/>
                <a:latin typeface="Times New Roman" panose="02020603050405020304" pitchFamily="18" charset="0"/>
                <a:ea typeface="Calibri" panose="020F0502020204030204" pitchFamily="34" charset="0"/>
              </a:rPr>
              <a:t> </a:t>
            </a:r>
            <a:endParaRPr lang="en-US" sz="1200" dirty="0">
              <a:effectLst/>
              <a:latin typeface="Times New Roman" panose="02020603050405020304" pitchFamily="18" charset="0"/>
              <a:ea typeface="Calibri" panose="020F0502020204030204" pitchFamily="34" charset="0"/>
            </a:endParaRPr>
          </a:p>
          <a:p>
            <a:pPr indent="-635">
              <a:lnSpc>
                <a:spcPct val="115000"/>
              </a:lnSpc>
            </a:pPr>
            <a:r>
              <a:rPr lang="ro-RO" sz="1200" dirty="0">
                <a:effectLst/>
                <a:latin typeface="Times New Roman" panose="02020603050405020304" pitchFamily="18" charset="0"/>
                <a:ea typeface="Calibri" panose="020F0502020204030204" pitchFamily="34" charset="0"/>
              </a:rPr>
              <a:t> </a:t>
            </a:r>
            <a:endParaRPr lang="en-US" sz="1200" dirty="0">
              <a:effectLst/>
              <a:latin typeface="Times New Roman" panose="02020603050405020304" pitchFamily="18" charset="0"/>
              <a:ea typeface="Calibri" panose="020F0502020204030204" pitchFamily="34" charset="0"/>
            </a:endParaRPr>
          </a:p>
          <a:p>
            <a:pPr algn="ctr"/>
            <a:endParaRPr lang="ro-RO" altLang="en-US" sz="2800" b="1" dirty="0">
              <a:solidFill>
                <a:srgbClr val="002060"/>
              </a:solidFill>
              <a:latin typeface="Times New Roman" panose="02020603050405020304" pitchFamily="18" charset="0"/>
              <a:ea typeface="Times New Roman" panose="02020603050405020304" pitchFamily="18" charset="0"/>
            </a:endParaRPr>
          </a:p>
          <a:p>
            <a:pPr algn="ctr"/>
            <a:endParaRPr lang="ro-RO" altLang="en-US" sz="2800" b="1" dirty="0">
              <a:solidFill>
                <a:srgbClr val="002060"/>
              </a:solidFill>
              <a:latin typeface="Times New Roman" panose="02020603050405020304" pitchFamily="18" charset="0"/>
              <a:ea typeface="Times New Roman" panose="02020603050405020304" pitchFamily="18" charset="0"/>
            </a:endParaRPr>
          </a:p>
          <a:p>
            <a:pPr algn="ctr"/>
            <a:endParaRPr lang="ro-RO" altLang="en-US" sz="2800" b="1" dirty="0">
              <a:solidFill>
                <a:srgbClr val="002060"/>
              </a:solidFill>
              <a:latin typeface="Times New Roman" panose="02020603050405020304" pitchFamily="18" charset="0"/>
              <a:ea typeface="Times New Roman" panose="02020603050405020304" pitchFamily="18" charset="0"/>
            </a:endParaRPr>
          </a:p>
          <a:p>
            <a:pPr algn="ctr"/>
            <a:endParaRPr lang="ro-RO" altLang="en-US" sz="2800" b="1" dirty="0">
              <a:solidFill>
                <a:srgbClr val="002060"/>
              </a:solidFill>
              <a:latin typeface="Times New Roman" panose="02020603050405020304" pitchFamily="18" charset="0"/>
              <a:ea typeface="Times New Roman" panose="02020603050405020304" pitchFamily="18" charset="0"/>
            </a:endParaRPr>
          </a:p>
          <a:p>
            <a:pPr algn="ctr"/>
            <a:endParaRPr lang="ro-RO" altLang="en-US" sz="2800" b="1" dirty="0">
              <a:solidFill>
                <a:srgbClr val="002060"/>
              </a:solidFill>
              <a:latin typeface="Times New Roman" panose="02020603050405020304" pitchFamily="18" charset="0"/>
              <a:ea typeface="Times New Roman" panose="02020603050405020304" pitchFamily="18" charset="0"/>
            </a:endParaRPr>
          </a:p>
          <a:p>
            <a:pPr algn="ctr"/>
            <a:endParaRPr lang="ro-RO" altLang="en-US" sz="2800" b="1" dirty="0">
              <a:solidFill>
                <a:srgbClr val="002060"/>
              </a:solidFill>
              <a:latin typeface="Times New Roman" panose="02020603050405020304" pitchFamily="18" charset="0"/>
              <a:ea typeface="Times New Roman" panose="02020603050405020304" pitchFamily="18" charset="0"/>
            </a:endParaRPr>
          </a:p>
          <a:p>
            <a:pPr algn="ctr"/>
            <a:endParaRPr lang="ro-RO" altLang="en-US" sz="2800" b="1" dirty="0">
              <a:solidFill>
                <a:srgbClr val="002060"/>
              </a:solidFill>
              <a:latin typeface="Times New Roman" panose="02020603050405020304" pitchFamily="18" charset="0"/>
              <a:ea typeface="Times New Roman" panose="02020603050405020304" pitchFamily="18" charset="0"/>
            </a:endParaRPr>
          </a:p>
          <a:p>
            <a:pPr algn="ctr"/>
            <a:endParaRPr lang="ro-RO" altLang="en-US" sz="2800" b="1" dirty="0">
              <a:solidFill>
                <a:srgbClr val="002060"/>
              </a:solidFill>
              <a:latin typeface="Times New Roman" panose="02020603050405020304" pitchFamily="18" charset="0"/>
              <a:ea typeface="Times New Roman" panose="02020603050405020304" pitchFamily="18" charset="0"/>
            </a:endParaRPr>
          </a:p>
          <a:p>
            <a:pPr algn="ctr"/>
            <a:endParaRPr lang="ro-RO" altLang="en-US" sz="2800" b="1" dirty="0">
              <a:solidFill>
                <a:srgbClr val="002060"/>
              </a:solidFill>
              <a:latin typeface="Times New Roman" panose="02020603050405020304" pitchFamily="18" charset="0"/>
              <a:ea typeface="Times New Roman" panose="02020603050405020304" pitchFamily="18" charset="0"/>
            </a:endParaRPr>
          </a:p>
          <a:p>
            <a:pPr algn="ctr"/>
            <a:endParaRPr lang="en-US" altLang="en-US" sz="2800" b="1" dirty="0">
              <a:solidFill>
                <a:srgbClr val="002060"/>
              </a:solidFill>
              <a:latin typeface="Times New Roman" panose="02020603050405020304" pitchFamily="18" charset="0"/>
              <a:ea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E443F9-CEC2-9C4A-D36D-A73709C83814}"/>
              </a:ext>
            </a:extLst>
          </p:cNvPr>
          <p:cNvSpPr txBox="1"/>
          <p:nvPr/>
        </p:nvSpPr>
        <p:spPr>
          <a:xfrm>
            <a:off x="457308" y="914466"/>
            <a:ext cx="8153186" cy="2862322"/>
          </a:xfrm>
          <a:prstGeom prst="rect">
            <a:avLst/>
          </a:prstGeom>
          <a:noFill/>
        </p:spPr>
        <p:txBody>
          <a:bodyPr wrap="square" rtlCol="0">
            <a:spAutoFit/>
          </a:bodyPr>
          <a:lstStyle/>
          <a:p>
            <a:r>
              <a:rPr lang="en-US" dirty="0" err="1"/>
              <a:t>Propuneri</a:t>
            </a:r>
            <a:r>
              <a:rPr lang="en-US" dirty="0"/>
              <a:t> </a:t>
            </a:r>
            <a:r>
              <a:rPr lang="ro-RO" dirty="0"/>
              <a:t>de </a:t>
            </a:r>
            <a:r>
              <a:rPr lang="en-US" dirty="0" err="1"/>
              <a:t>activit</a:t>
            </a:r>
            <a:r>
              <a:rPr lang="ro-RO" dirty="0" err="1"/>
              <a:t>ăți</a:t>
            </a:r>
            <a:r>
              <a:rPr lang="ro-RO" dirty="0"/>
              <a:t> pentru anul școlar 2023-2024:</a:t>
            </a:r>
          </a:p>
          <a:p>
            <a:endParaRPr lang="ro-RO" dirty="0"/>
          </a:p>
          <a:p>
            <a:endParaRPr lang="ro-RO" dirty="0"/>
          </a:p>
          <a:p>
            <a:pPr marL="285750" indent="-285750">
              <a:buFont typeface="Arial" panose="020B0604020202020204" pitchFamily="34" charset="0"/>
              <a:buChar char="•"/>
            </a:pPr>
            <a:r>
              <a:rPr lang="ro-RO" dirty="0"/>
              <a:t>Organizarea olimpiadelor și concursurilor școlare;</a:t>
            </a:r>
          </a:p>
          <a:p>
            <a:pPr marL="285750" indent="-285750">
              <a:buFont typeface="Arial" panose="020B0604020202020204" pitchFamily="34" charset="0"/>
              <a:buChar char="•"/>
            </a:pPr>
            <a:r>
              <a:rPr lang="ro-RO" dirty="0"/>
              <a:t>O excursie tematică cu cadrele didactice (itinerariul va fi stabilit în urma consultării cadrelor didactice);</a:t>
            </a:r>
          </a:p>
          <a:p>
            <a:pPr marL="285750" indent="-285750">
              <a:buFont typeface="Arial" panose="020B0604020202020204" pitchFamily="34" charset="0"/>
              <a:buChar char="•"/>
            </a:pPr>
            <a:r>
              <a:rPr lang="ro-RO" dirty="0"/>
              <a:t>Activități la nivelul cercurilor pedagogice;</a:t>
            </a:r>
          </a:p>
          <a:p>
            <a:pPr marL="285750" indent="-285750">
              <a:buFont typeface="Arial" panose="020B0604020202020204" pitchFamily="34" charset="0"/>
              <a:buChar char="•"/>
            </a:pPr>
            <a:r>
              <a:rPr lang="ro-RO" dirty="0"/>
              <a:t>Excursii organizate de profesori cu elevii;</a:t>
            </a:r>
          </a:p>
          <a:p>
            <a:pPr marL="285750" indent="-285750">
              <a:buFont typeface="Arial" panose="020B0604020202020204" pitchFamily="34" charset="0"/>
              <a:buChar char="•"/>
            </a:pPr>
            <a:r>
              <a:rPr lang="ro-RO" dirty="0"/>
              <a:t>Marcarea unor evenimente importante prin vizite, vizionări de filme, mese rotunde, simpozioane etc.</a:t>
            </a:r>
            <a:endParaRPr lang="en-US" dirty="0"/>
          </a:p>
        </p:txBody>
      </p:sp>
    </p:spTree>
    <p:extLst>
      <p:ext uri="{BB962C8B-B14F-4D97-AF65-F5344CB8AC3E}">
        <p14:creationId xmlns:p14="http://schemas.microsoft.com/office/powerpoint/2010/main" val="3516611263"/>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33</a:t>
            </a:fld>
            <a:endParaRPr lang="en-US" altLang="en-US" sz="1400" b="1" dirty="0">
              <a:solidFill>
                <a:srgbClr val="FFFFFF"/>
              </a:solidFill>
              <a:latin typeface="Arial Black" panose="020B0A04020102020204" pitchFamily="34" charset="0"/>
            </a:endParaRPr>
          </a:p>
        </p:txBody>
      </p:sp>
      <p:sp>
        <p:nvSpPr>
          <p:cNvPr id="223235" name="Rectangle 3"/>
          <p:cNvSpPr>
            <a:spLocks noGrp="1" noChangeArrowheads="1"/>
          </p:cNvSpPr>
          <p:nvPr>
            <p:ph type="body" idx="1"/>
          </p:nvPr>
        </p:nvSpPr>
        <p:spPr>
          <a:xfrm>
            <a:off x="697753" y="2071118"/>
            <a:ext cx="7748494" cy="3200386"/>
          </a:xfrm>
        </p:spPr>
        <p:txBody>
          <a:bodyPr vert="horz" wrap="square" lIns="91440" tIns="45720" rIns="91440" bIns="45720" numCol="1" anchor="t" anchorCtr="0" compatLnSpc="1">
            <a:scene3d>
              <a:camera prst="orthographicFront"/>
              <a:lightRig rig="threePt" dir="t"/>
            </a:scene3d>
          </a:bodyPr>
          <a:lstStyle/>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x-none" sz="2400" b="0" i="0" u="none" strike="noStrike" kern="1200" cap="none" spc="0" normalizeH="0" baseline="0" noProof="1">
              <a:solidFill>
                <a:schemeClr val="accent4"/>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000" b="1" i="0" u="none" strike="noStrike" kern="1200" cap="none" spc="0" normalizeH="0" baseline="0" noProof="1">
                <a:solidFill>
                  <a:schemeClr val="tx2"/>
                </a:soli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SUCCES </a:t>
            </a:r>
            <a:r>
              <a:rPr kumimoji="0" sz="6000" b="1" i="0" u="none" strike="noStrike" kern="1200" cap="none" spc="0" normalizeH="0" baseline="0" noProof="1">
                <a:solidFill>
                  <a:schemeClr val="tx2"/>
                </a:soli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chemeClr val="tx2"/>
                </a:soli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ÎN </a:t>
            </a:r>
            <a:r>
              <a:rPr kumimoji="0" sz="6000" b="1" i="0" u="none" strike="noStrike" kern="1200" cap="none" spc="0" normalizeH="0" baseline="0" noProof="1">
                <a:solidFill>
                  <a:schemeClr val="tx2"/>
                </a:soli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chemeClr val="tx2"/>
                </a:soli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NOUL </a:t>
            </a:r>
            <a:r>
              <a:rPr kumimoji="0" sz="6000" b="1" i="0" u="none" strike="noStrike" kern="1200" cap="none" spc="0" normalizeH="0" baseline="0" noProof="1">
                <a:solidFill>
                  <a:schemeClr val="tx2"/>
                </a:soli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chemeClr val="tx2"/>
                </a:soli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AN ȘCOLAR !</a:t>
            </a: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000" b="1" i="0" u="none" strike="noStrike" kern="1200" cap="none" spc="0" normalizeH="0" baseline="0" noProof="1">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5400" b="1" i="0" u="none" strike="noStrike" kern="1200" cap="none" spc="0" normalizeH="0" baseline="0" noProof="1">
                <a:gradFill>
                  <a:gsLst>
                    <a:gs pos="0">
                      <a:srgbClr val="14CD68"/>
                    </a:gs>
                    <a:gs pos="100000">
                      <a:srgbClr val="0B6E38"/>
                    </a:gs>
                  </a:gsLst>
                  <a:lin scaled="0"/>
                </a:gradFill>
                <a:effectLst>
                  <a:innerShdw blurRad="63500" dist="50800" dir="13500000">
                    <a:srgbClr val="000000">
                      <a:alpha val="50000"/>
                    </a:srgbClr>
                  </a:innerShdw>
                </a:effectLst>
                <a:latin typeface="Nueva Std Cond" pitchFamily="34" charset="0"/>
                <a:ea typeface="+mn-ea"/>
                <a:cs typeface="+mn-cs"/>
              </a:rPr>
              <a:t>	</a:t>
            </a:r>
          </a:p>
        </p:txBody>
      </p:sp>
      <p:pic>
        <p:nvPicPr>
          <p:cNvPr id="43012" name="Picture 5" descr="Graduation Day Emoticon"/>
          <p:cNvPicPr>
            <a:picLocks noChangeAspect="1"/>
          </p:cNvPicPr>
          <p:nvPr/>
        </p:nvPicPr>
        <p:blipFill>
          <a:blip r:embed="rId3"/>
          <a:stretch>
            <a:fillRect/>
          </a:stretch>
        </p:blipFill>
        <p:spPr>
          <a:xfrm>
            <a:off x="7138988" y="457278"/>
            <a:ext cx="1295400" cy="1219200"/>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323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32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p:cNvSpPr>
          <p:nvPr>
            <p:ph sz="quarter" idx="1" hasCustomPrompt="1"/>
          </p:nvPr>
        </p:nvSpPr>
        <p:spPr>
          <a:xfrm>
            <a:off x="185738" y="1905040"/>
            <a:ext cx="8553450" cy="3047920"/>
          </a:xfrm>
        </p:spPr>
        <p:txBody>
          <a:bodyPr vert="horz" wrap="square" lIns="91440" tIns="45720" rIns="91440" bIns="45720" anchor="t" anchorCtr="0"/>
          <a:lstStyle/>
          <a:p>
            <a:pPr marL="0" indent="0" algn="ctr" eaLnBrk="1" hangingPunct="1">
              <a:lnSpc>
                <a:spcPct val="90000"/>
              </a:lnSpc>
              <a:buClr>
                <a:schemeClr val="accent1"/>
              </a:buClr>
              <a:buSzPct val="70000"/>
              <a:buNone/>
            </a:pPr>
            <a:r>
              <a:rPr lang="it-IT" altLang="en-US" sz="3200" b="1" dirty="0">
                <a:solidFill>
                  <a:srgbClr val="002060"/>
                </a:solidFill>
                <a:latin typeface="Times New Roman" panose="02020603050405020304" pitchFamily="18" charset="0"/>
              </a:rPr>
              <a:t>ISTORIE şi SOCIO-UMANE-planuri-cadru, programe şcolare de trunchi comun şi programe şcolare pt. cursuri opţionale oferta naţională </a:t>
            </a:r>
          </a:p>
          <a:p>
            <a:pPr marL="0" indent="0" algn="ctr" eaLnBrk="1" hangingPunct="1">
              <a:lnSpc>
                <a:spcPct val="90000"/>
              </a:lnSpc>
              <a:buClr>
                <a:schemeClr val="accent1"/>
              </a:buClr>
              <a:buSzPct val="70000"/>
              <a:buNone/>
            </a:pPr>
            <a:r>
              <a:rPr lang="it-IT" altLang="en-US" sz="3200" b="1" dirty="0">
                <a:solidFill>
                  <a:srgbClr val="002060"/>
                </a:solidFill>
                <a:latin typeface="Times New Roman" panose="02020603050405020304" pitchFamily="18" charset="0"/>
              </a:rPr>
              <a:t>SOCIO-UMANE - recomandari metodologice</a:t>
            </a:r>
          </a:p>
          <a:p>
            <a:pPr marL="0" indent="0" algn="ctr" eaLnBrk="1" hangingPunct="1">
              <a:lnSpc>
                <a:spcPct val="90000"/>
              </a:lnSpc>
              <a:buClr>
                <a:schemeClr val="accent1"/>
              </a:buClr>
              <a:buSzPct val="70000"/>
              <a:buNone/>
            </a:pPr>
            <a:r>
              <a:rPr lang="it-IT" altLang="en-US" sz="3200" b="1" dirty="0">
                <a:solidFill>
                  <a:srgbClr val="002060"/>
                </a:solidFill>
                <a:latin typeface="Times New Roman" panose="02020603050405020304" pitchFamily="18" charset="0"/>
              </a:rPr>
              <a:t>ISTORIE- recomandari metodologice</a:t>
            </a:r>
            <a:endParaRPr lang="en-US" altLang="en-US" sz="3200" b="1" dirty="0">
              <a:solidFill>
                <a:srgbClr val="002060"/>
              </a:solidFill>
              <a:latin typeface="Times New Roman" panose="02020603050405020304" pitchFamily="18" charset="0"/>
              <a:ea typeface="Times New Roman" panose="02020603050405020304" pitchFamily="18" charset="0"/>
            </a:endParaRPr>
          </a:p>
        </p:txBody>
      </p:sp>
      <p:sp>
        <p:nvSpPr>
          <p:cNvPr id="16387"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4</a:t>
            </a:fld>
            <a:endParaRPr lang="en-US" altLang="en-US" sz="1400" b="1" dirty="0">
              <a:solidFill>
                <a:srgbClr val="FFFFFF"/>
              </a:solidFill>
              <a:latin typeface="Arial Black" panose="020B0A04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5</a:t>
            </a:fld>
            <a:endParaRPr lang="en-US" altLang="en-US" sz="1400" b="1" dirty="0">
              <a:solidFill>
                <a:srgbClr val="FFFFFF"/>
              </a:solidFill>
              <a:latin typeface="Arial Black" panose="020B0A04020102020204" pitchFamily="34" charset="0"/>
            </a:endParaRPr>
          </a:p>
        </p:txBody>
      </p:sp>
      <p:sp>
        <p:nvSpPr>
          <p:cNvPr id="91137" name="Rectangle 1"/>
          <p:cNvSpPr>
            <a:spLocks noChangeArrowheads="1"/>
          </p:cNvSpPr>
          <p:nvPr/>
        </p:nvSpPr>
        <p:spPr bwMode="auto">
          <a:xfrm>
            <a:off x="152516" y="948737"/>
            <a:ext cx="8458094" cy="4647426"/>
          </a:xfrm>
          <a:prstGeom prst="rect">
            <a:avLst/>
          </a:prstGeom>
          <a:noFill/>
          <a:ln w="9525">
            <a:noFill/>
            <a:miter lim="800000"/>
          </a:ln>
          <a:effectLst/>
        </p:spPr>
        <p:txBody>
          <a:bodyPr wrap="square" anchor="ctr">
            <a:spAutoFit/>
          </a:bodyPr>
          <a:lstStyle/>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endPar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Discipline socio-umane </a:t>
            </a:r>
            <a:r>
              <a:rPr kumimoji="0" lang="ro-RO" altLang="en-US" sz="20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și</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Istorie </a:t>
            </a:r>
            <a:r>
              <a:rPr kumimoji="0" lang="ro-RO" altLang="en-US" sz="20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la nivelul Planurilor-cadru, cursuri de zi,</a:t>
            </a: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ÎNVĂȚĂMÂNT GIMNAZIAL</a:t>
            </a:r>
            <a:endPar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just" defTabSz="914400" rtl="0" eaLnBrk="0" fontAlgn="base" latinLnBrk="0" hangingPunct="0">
              <a:lnSpc>
                <a:spcPct val="100000"/>
              </a:lnSpc>
              <a:spcBef>
                <a:spcPct val="0"/>
              </a:spcBef>
              <a:spcAft>
                <a:spcPct val="0"/>
              </a:spcAft>
              <a:buClrTx/>
              <a:buSzTx/>
              <a:buFontTx/>
              <a:buChar char="•"/>
            </a:pPr>
            <a:endParaRPr kumimoji="0" lang="ro-RO" altLang="zh-CN" sz="20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endParaRPr>
          </a:p>
          <a:p>
            <a:pPr marR="0" algn="just" defTabSz="914400" rtl="0" eaLnBrk="0" fontAlgn="base" latinLnBrk="0" hangingPunct="0">
              <a:lnSpc>
                <a:spcPct val="100000"/>
              </a:lnSpc>
              <a:spcBef>
                <a:spcPct val="0"/>
              </a:spcBef>
              <a:spcAft>
                <a:spcPct val="0"/>
              </a:spcAft>
              <a:buClrTx/>
              <a:buSzTx/>
            </a:pPr>
            <a:r>
              <a:rPr lang="ro-RO" altLang="zh-CN" sz="2000" b="1" noProof="1">
                <a:solidFill>
                  <a:srgbClr val="FF0000"/>
                </a:solidFill>
                <a:latin typeface="Times New Roman" panose="02020603050405020304" pitchFamily="18" charset="0"/>
                <a:cs typeface="Times New Roman" panose="02020603050405020304" pitchFamily="18" charset="0"/>
              </a:rPr>
              <a:t>        </a:t>
            </a:r>
            <a:r>
              <a:rPr kumimoji="0" lang="ro-RO" altLang="zh-CN" sz="2000" b="1" i="0"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Planurile - cadru </a:t>
            </a:r>
            <a:r>
              <a:rPr kumimoji="0" lang="ro-RO" altLang="zh-CN" sz="2000" b="0" i="0"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pentru învățământul gimnazial</a:t>
            </a:r>
            <a:r>
              <a:rPr kumimoji="0" lang="ro-RO" altLang="zh-CN" sz="2000" b="1" i="1"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2000" b="0" i="0"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au fost aprobate</a:t>
            </a:r>
            <a:r>
              <a:rPr kumimoji="0" lang="ro-RO" altLang="zh-CN" sz="2000" b="0" i="1"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2000" b="0" i="0"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prin </a:t>
            </a:r>
            <a:r>
              <a:rPr kumimoji="0" lang="ro-RO" altLang="zh-CN" sz="2000" b="1" i="0"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OMENCS nr. 3590/5.04.2016</a:t>
            </a: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2000" b="1" i="0" u="none"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endParaRPr>
          </a:p>
          <a:p>
            <a:pPr marR="0" algn="just" defTabSz="914400" rtl="0" eaLnBrk="0" fontAlgn="base" latinLnBrk="0" hangingPunct="0">
              <a:lnSpc>
                <a:spcPct val="100000"/>
              </a:lnSpc>
              <a:spcBef>
                <a:spcPct val="0"/>
              </a:spcBef>
              <a:spcAft>
                <a:spcPct val="0"/>
              </a:spcAft>
              <a:buClrTx/>
              <a:buSzTx/>
            </a:pPr>
            <a:r>
              <a:rPr kumimoji="0" lang="ro-RO" altLang="zh-CN" sz="1400" b="1" i="0"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           UN ELEMENT DE NOUTATE (2018)  A FOST REPREZENTAT DE APARITIA OMEN 4221/1.08.2018  </a:t>
            </a:r>
            <a:r>
              <a:rPr kumimoji="0" lang="vi-VN" altLang="en-US" sz="1400" b="1" i="0"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PRIVIND MODIFICAREA ANEXELOR 2-7 ALE ORDINULUI MINISTRULUI EDUCAŢIEI NAŢIONALE NR. 3590/2016, PRIVIND APROBAREA PLANURILOR-CADRU DE ÎNVĂŢĂMÂNT PENTRU ÎNVĂŢĂMÂNTUL GIMNAZIAL</a:t>
            </a:r>
            <a:r>
              <a:rPr kumimoji="0" lang="ro-RO" altLang="en-US" sz="1400" b="1" i="0"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 </a:t>
            </a:r>
          </a:p>
          <a:p>
            <a:pPr marR="0" algn="just" defTabSz="914400" rtl="0" eaLnBrk="0" fontAlgn="base" latinLnBrk="0" hangingPunct="0">
              <a:lnSpc>
                <a:spcPct val="100000"/>
              </a:lnSpc>
              <a:spcBef>
                <a:spcPct val="0"/>
              </a:spcBef>
              <a:spcAft>
                <a:spcPct val="0"/>
              </a:spcAft>
              <a:buClrTx/>
              <a:buSzTx/>
            </a:pPr>
            <a:r>
              <a:rPr lang="ro-RO" altLang="en-US" sz="1400" i="1" noProof="1">
                <a:latin typeface="Times New Roman" panose="02020603050405020304" pitchFamily="18" charset="0"/>
                <a:ea typeface="SimSun" panose="02010600030101010101" pitchFamily="2" charset="-122"/>
                <a:cs typeface="Times New Roman" panose="02020603050405020304" pitchFamily="18" charset="0"/>
              </a:rPr>
              <a:t>          </a:t>
            </a:r>
          </a:p>
          <a:p>
            <a:pPr marR="0" algn="just" defTabSz="914400" rtl="0" eaLnBrk="0" fontAlgn="base" latinLnBrk="0" hangingPunct="0">
              <a:lnSpc>
                <a:spcPct val="100000"/>
              </a:lnSpc>
              <a:spcBef>
                <a:spcPct val="0"/>
              </a:spcBef>
              <a:spcAft>
                <a:spcPct val="0"/>
              </a:spcAft>
              <a:buClrTx/>
              <a:buSzTx/>
            </a:pPr>
            <a:r>
              <a:rPr lang="ro-RO" altLang="en-US" sz="1400" i="1" noProof="1">
                <a:latin typeface="Times New Roman" panose="02020603050405020304" pitchFamily="18" charset="0"/>
                <a:ea typeface="SimSun" panose="02010600030101010101" pitchFamily="2" charset="-122"/>
                <a:cs typeface="Times New Roman" panose="02020603050405020304" pitchFamily="18" charset="0"/>
              </a:rPr>
              <a:t>        „Art.1 Începând cu anul școlar 2018-2019, alocarea orară pentru disciplina „Opţional integrat la nivelul mai multor arii curriculare” din planurile-cadru de învățământ pentru învățământul gimnazial, prevăzute în Anexele 2-7 ale Ordinului ministrului educaţiei naţionale nr. 3590/2016, privind aprobarea planurilor-cadru de învăţământ pentru învăţământul gimnazial, devine non-obligatorie şi este de 0-1 ore, pentru fiecare dintre clasele V-VIII.”.</a:t>
            </a:r>
          </a:p>
          <a:p>
            <a:pPr marR="0" algn="just" defTabSz="914400" rtl="0" eaLnBrk="0" fontAlgn="base" latinLnBrk="0" hangingPunct="0">
              <a:lnSpc>
                <a:spcPct val="100000"/>
              </a:lnSpc>
              <a:spcBef>
                <a:spcPct val="0"/>
              </a:spcBef>
              <a:spcAft>
                <a:spcPct val="0"/>
              </a:spcAft>
              <a:buClrTx/>
              <a:buSzTx/>
            </a:pPr>
            <a:endParaRPr kumimoji="0" lang="ro-RO" altLang="en-US" sz="1400" b="1" i="0"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endParaRPr>
          </a:p>
          <a:p>
            <a:pPr marR="0" algn="just" defTabSz="914400" rtl="0" eaLnBrk="0" fontAlgn="base" latinLnBrk="0" hangingPunct="0">
              <a:lnSpc>
                <a:spcPct val="100000"/>
              </a:lnSpc>
              <a:spcBef>
                <a:spcPct val="0"/>
              </a:spcBef>
              <a:spcAft>
                <a:spcPct val="0"/>
              </a:spcAft>
              <a:buClrTx/>
              <a:buSzTx/>
            </a:pPr>
            <a:r>
              <a:rPr kumimoji="0" lang="ro-RO" altLang="en-US" sz="1400" b="1" i="0"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rPr>
              <a:t>(</a:t>
            </a:r>
            <a:r>
              <a:rPr kumimoji="0" lang="it-IT" altLang="en-US" sz="1400" b="0" i="0"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rPr>
              <a:t>Opţional integrat la nivelul mai multor arii curriculare </a:t>
            </a:r>
            <a:r>
              <a:rPr kumimoji="0" lang="ro-RO" altLang="en-US" sz="1400" b="0" i="0"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rPr>
              <a:t>0-1 ore/săptămână).</a:t>
            </a:r>
            <a:endParaRPr kumimoji="0" lang="ro-RO" altLang="zh-CN" sz="1400" b="1" i="0" strike="noStrike" kern="1200" cap="none" spc="0" normalizeH="0" baseline="0" noProof="1">
              <a:solidFill>
                <a:srgbClr val="0070C0"/>
              </a:solidFill>
              <a:latin typeface="Century Schoolbook" panose="02040604050505020304" pitchFamily="18" charset="0"/>
              <a:ea typeface="SimSun" panose="02010600030101010101" pitchFamily="2" charset="-122"/>
              <a:cs typeface="+mn-cs"/>
            </a:endParaRP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1400" b="1" i="0" u="none" strike="noStrike" kern="1200" cap="none" spc="0" normalizeH="0" baseline="0" noProof="1">
              <a:solidFill>
                <a:srgbClr val="FF0000"/>
              </a:solidFill>
              <a:latin typeface="Century Schoolbook" panose="02040604050505020304" pitchFamily="18" charset="0"/>
              <a:ea typeface="SimSun"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6</a:t>
            </a:fld>
            <a:endParaRPr lang="en-US" altLang="en-US" sz="1400" b="1" dirty="0">
              <a:solidFill>
                <a:srgbClr val="FFFFFF"/>
              </a:solidFill>
              <a:latin typeface="Arial Black" panose="020B0A04020102020204" pitchFamily="34" charset="0"/>
            </a:endParaRPr>
          </a:p>
        </p:txBody>
      </p:sp>
      <p:sp>
        <p:nvSpPr>
          <p:cNvPr id="4" name="TextBox 3">
            <a:extLst>
              <a:ext uri="{FF2B5EF4-FFF2-40B4-BE49-F238E27FC236}">
                <a16:creationId xmlns:a16="http://schemas.microsoft.com/office/drawing/2014/main" id="{2EECA79C-9A82-58A3-362F-DF0123FC4972}"/>
              </a:ext>
            </a:extLst>
          </p:cNvPr>
          <p:cNvSpPr txBox="1"/>
          <p:nvPr/>
        </p:nvSpPr>
        <p:spPr>
          <a:xfrm>
            <a:off x="281202" y="1600248"/>
            <a:ext cx="8153186" cy="3416320"/>
          </a:xfrm>
          <a:prstGeom prst="rect">
            <a:avLst/>
          </a:prstGeom>
          <a:noFill/>
        </p:spPr>
        <p:txBody>
          <a:bodyPr wrap="square">
            <a:spAutoFit/>
          </a:bodyPr>
          <a:lstStyle/>
          <a:p>
            <a:pPr marL="0" marR="0" indent="0" algn="just" defTabSz="914400" rtl="0" eaLnBrk="0" fontAlgn="base" latinLnBrk="0" hangingPunct="0">
              <a:lnSpc>
                <a:spcPct val="100000"/>
              </a:lnSpc>
              <a:spcBef>
                <a:spcPct val="0"/>
              </a:spcBef>
              <a:spcAft>
                <a:spcPct val="0"/>
              </a:spcAft>
              <a:buClrTx/>
              <a:buSzTx/>
              <a:tabLst>
                <a:tab pos="444500" algn="l"/>
              </a:tabLst>
            </a:pPr>
            <a:r>
              <a:rPr kumimoji="0" lang="ro-RO" altLang="zh-CN" sz="18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Planurile - cadru pentru învățământul gimnazial includ, la nivelul claselor V-VIII, pachetul disciplinelor intitulate generic </a:t>
            </a:r>
            <a:r>
              <a:rPr kumimoji="0" lang="ro-RO" altLang="zh-CN" sz="1800" b="1" i="1"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 </a:t>
            </a:r>
            <a:r>
              <a:rPr kumimoji="0" lang="ro-RO" altLang="zh-CN" sz="18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după cum urmează:</a:t>
            </a:r>
          </a:p>
          <a:p>
            <a:pPr marL="0" marR="0" indent="0" algn="just" defTabSz="914400" rtl="0" eaLnBrk="0" fontAlgn="base" latinLnBrk="0" hangingPunct="0">
              <a:lnSpc>
                <a:spcPct val="100000"/>
              </a:lnSpc>
              <a:spcBef>
                <a:spcPct val="0"/>
              </a:spcBef>
              <a:spcAft>
                <a:spcPct val="0"/>
              </a:spcAft>
              <a:buClrTx/>
              <a:buSzTx/>
            </a:pPr>
            <a:endParaRPr kumimoji="0" lang="ro-RO" altLang="zh-CN" sz="18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SimSun" panose="02010600030101010101" pitchFamily="2" charset="-122"/>
              <a:cs typeface="Times New Roman" panose="02020603050405020304" pitchFamily="18" charset="0"/>
            </a:endParaRPr>
          </a:p>
          <a:p>
            <a:pPr marL="0" marR="0" indent="0" algn="just" defTabSz="914400" rtl="0" eaLnBrk="0" fontAlgn="base" latinLnBrk="0" hangingPunct="0">
              <a:lnSpc>
                <a:spcPct val="100000"/>
              </a:lnSpc>
              <a:spcBef>
                <a:spcPct val="0"/>
              </a:spcBef>
              <a:spcAft>
                <a:spcPct val="0"/>
              </a:spcAft>
              <a:buClrTx/>
              <a:buSzTx/>
              <a:buFontTx/>
              <a:buChar char="•"/>
            </a:pPr>
            <a:r>
              <a:rPr kumimoji="0" lang="ro-RO" altLang="zh-CN"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V-a - </a:t>
            </a:r>
            <a:r>
              <a:rPr kumimoji="0" lang="ro-RO" altLang="zh-CN" sz="18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18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18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Gândire critică și drepturile copilului</a:t>
            </a:r>
            <a:r>
              <a:rPr kumimoji="0" lang="ro-RO" altLang="zh-CN"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oră/săptămână (începând cu anul școlar 2017-2018); </a:t>
            </a:r>
            <a:endParaRPr kumimoji="0" lang="ro-RO" altLang="zh-CN" sz="18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just" defTabSz="914400" rtl="0" eaLnBrk="0" fontAlgn="base" latinLnBrk="0" hangingPunct="0">
              <a:lnSpc>
                <a:spcPct val="100000"/>
              </a:lnSpc>
              <a:spcBef>
                <a:spcPct val="0"/>
              </a:spcBef>
              <a:spcAft>
                <a:spcPct val="0"/>
              </a:spcAft>
              <a:buClrTx/>
              <a:buSzTx/>
              <a:buFontTx/>
              <a:buChar char="•"/>
            </a:pPr>
            <a:r>
              <a:rPr kumimoji="0" lang="ro-RO" altLang="zh-CN"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VI-a - </a:t>
            </a:r>
            <a:r>
              <a:rPr kumimoji="0" lang="ro-RO" altLang="zh-CN" sz="18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18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18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interculturală</a:t>
            </a:r>
            <a:r>
              <a:rPr kumimoji="0" lang="ro-RO" altLang="zh-CN"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oră/săptămână (începând cu anul școlar 2018-2019); </a:t>
            </a:r>
            <a:endParaRPr kumimoji="0" lang="ro-RO" altLang="zh-CN" sz="18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just" defTabSz="914400" rtl="0" eaLnBrk="0" fontAlgn="base" latinLnBrk="0" hangingPunct="0">
              <a:lnSpc>
                <a:spcPct val="100000"/>
              </a:lnSpc>
              <a:spcBef>
                <a:spcPct val="0"/>
              </a:spcBef>
              <a:spcAft>
                <a:spcPct val="0"/>
              </a:spcAft>
              <a:buClrTx/>
              <a:buSzTx/>
              <a:buFontTx/>
              <a:buChar char="•"/>
            </a:pPr>
            <a:r>
              <a:rPr kumimoji="0" lang="ro-RO" altLang="zh-CN"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VII-a - </a:t>
            </a:r>
            <a:r>
              <a:rPr kumimoji="0" lang="ro-RO" altLang="zh-CN" sz="18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18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18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pentru  cetățenie  democratică</a:t>
            </a:r>
            <a:r>
              <a:rPr kumimoji="0" lang="ro-RO" altLang="zh-CN"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oră/săptămână (începând cu anul școlar 2019-2020); </a:t>
            </a:r>
            <a:endParaRPr kumimoji="0" lang="ro-RO" altLang="zh-CN" sz="18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just" defTabSz="914400" rtl="0" eaLnBrk="0" fontAlgn="base" latinLnBrk="0" hangingPunct="0">
              <a:lnSpc>
                <a:spcPct val="100000"/>
              </a:lnSpc>
              <a:spcBef>
                <a:spcPct val="0"/>
              </a:spcBef>
              <a:spcAft>
                <a:spcPct val="0"/>
              </a:spcAft>
              <a:buClrTx/>
              <a:buSzTx/>
              <a:buFontTx/>
              <a:buChar char="•"/>
            </a:pPr>
            <a:r>
              <a:rPr kumimoji="0" lang="ro-RO" altLang="zh-CN"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VIII-a - </a:t>
            </a:r>
            <a:r>
              <a:rPr kumimoji="0" lang="ro-RO" altLang="zh-CN" sz="18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18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18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economico-financiară</a:t>
            </a:r>
            <a:r>
              <a:rPr kumimoji="0" lang="ro-RO" altLang="zh-CN"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a:t>
            </a:r>
            <a:r>
              <a:rPr kumimoji="0" lang="ro-RO" altLang="zh-CN"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1 oră/săptămână</a:t>
            </a:r>
            <a:r>
              <a:rPr kumimoji="0" lang="ro-RO" altLang="zh-CN" sz="18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(începând cu anul școlar 2020-2021)</a:t>
            </a:r>
            <a:endParaRPr kumimoji="0" lang="ro-RO" altLang="zh-CN" sz="18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7</a:t>
            </a:fld>
            <a:endParaRPr lang="en-US" altLang="en-US" sz="1400" b="1" dirty="0">
              <a:solidFill>
                <a:srgbClr val="FFFFFF"/>
              </a:solidFill>
              <a:latin typeface="Arial Black" panose="020B0A04020102020204" pitchFamily="34" charset="0"/>
            </a:endParaRPr>
          </a:p>
        </p:txBody>
      </p:sp>
      <p:sp>
        <p:nvSpPr>
          <p:cNvPr id="4" name="TextBox 3">
            <a:extLst>
              <a:ext uri="{FF2B5EF4-FFF2-40B4-BE49-F238E27FC236}">
                <a16:creationId xmlns:a16="http://schemas.microsoft.com/office/drawing/2014/main" id="{4AC0FEFD-2EA1-DA4F-A22F-433A0BE3A236}"/>
              </a:ext>
            </a:extLst>
          </p:cNvPr>
          <p:cNvSpPr txBox="1"/>
          <p:nvPr/>
        </p:nvSpPr>
        <p:spPr>
          <a:xfrm>
            <a:off x="469159" y="4088423"/>
            <a:ext cx="8205682" cy="923330"/>
          </a:xfrm>
          <a:prstGeom prst="rect">
            <a:avLst/>
          </a:prstGeom>
          <a:noFill/>
        </p:spPr>
        <p:txBody>
          <a:bodyPr wrap="square">
            <a:spAutoFit/>
          </a:bodyPr>
          <a:lstStyle/>
          <a:p>
            <a:pPr algn="just"/>
            <a:r>
              <a:rPr lang="en-US" altLang="en-US" sz="1800" b="1" dirty="0" err="1">
                <a:solidFill>
                  <a:srgbClr val="002060"/>
                </a:solidFill>
                <a:latin typeface="Times New Roman" panose="02020603050405020304" pitchFamily="18" charset="0"/>
              </a:rPr>
              <a:t>Notificarea</a:t>
            </a:r>
            <a:r>
              <a:rPr lang="en-US" altLang="en-US" sz="1800" b="1" dirty="0">
                <a:solidFill>
                  <a:srgbClr val="002060"/>
                </a:solidFill>
                <a:latin typeface="Times New Roman" panose="02020603050405020304" pitchFamily="18" charset="0"/>
              </a:rPr>
              <a:t> nr. 45669/12.10.2009 cu </a:t>
            </a:r>
            <a:r>
              <a:rPr lang="en-US" altLang="en-US" sz="1800" b="1" dirty="0" err="1">
                <a:solidFill>
                  <a:srgbClr val="002060"/>
                </a:solidFill>
                <a:latin typeface="Times New Roman" panose="02020603050405020304" pitchFamily="18" charset="0"/>
              </a:rPr>
              <a:t>privire</a:t>
            </a:r>
            <a:r>
              <a:rPr lang="en-US" altLang="en-US" sz="1800" b="1" dirty="0">
                <a:solidFill>
                  <a:srgbClr val="002060"/>
                </a:solidFill>
                <a:latin typeface="Times New Roman" panose="02020603050405020304" pitchFamily="18" charset="0"/>
              </a:rPr>
              <a:t> la </a:t>
            </a:r>
            <a:r>
              <a:rPr lang="en-US" altLang="en-US" sz="1800" b="1" dirty="0" err="1">
                <a:solidFill>
                  <a:srgbClr val="002060"/>
                </a:solidFill>
                <a:latin typeface="Times New Roman" panose="02020603050405020304" pitchFamily="18" charset="0"/>
              </a:rPr>
              <a:t>predarea-învăţarea</a:t>
            </a:r>
            <a:r>
              <a:rPr lang="en-US" altLang="en-US" sz="1800" b="1" dirty="0">
                <a:solidFill>
                  <a:srgbClr val="002060"/>
                </a:solidFill>
                <a:latin typeface="Times New Roman" panose="02020603050405020304" pitchFamily="18" charset="0"/>
              </a:rPr>
              <a:t> </a:t>
            </a:r>
            <a:r>
              <a:rPr lang="en-US" altLang="en-US" sz="1800" b="1" dirty="0" err="1">
                <a:solidFill>
                  <a:srgbClr val="002060"/>
                </a:solidFill>
                <a:latin typeface="Times New Roman" panose="02020603050405020304" pitchFamily="18" charset="0"/>
              </a:rPr>
              <a:t>disciplinelor</a:t>
            </a:r>
            <a:r>
              <a:rPr lang="en-US" altLang="en-US" sz="1800" b="1" dirty="0">
                <a:solidFill>
                  <a:srgbClr val="002060"/>
                </a:solidFill>
                <a:latin typeface="Times New Roman" panose="02020603050405020304" pitchFamily="18" charset="0"/>
              </a:rPr>
              <a:t> socio-umane </a:t>
            </a:r>
            <a:r>
              <a:rPr lang="en-US" altLang="en-US" sz="1800" b="1" dirty="0" err="1">
                <a:solidFill>
                  <a:srgbClr val="002060"/>
                </a:solidFill>
                <a:latin typeface="Times New Roman" panose="02020603050405020304" pitchFamily="18" charset="0"/>
              </a:rPr>
              <a:t>în</a:t>
            </a:r>
            <a:r>
              <a:rPr lang="en-US" altLang="en-US" sz="1800" b="1" dirty="0">
                <a:solidFill>
                  <a:srgbClr val="002060"/>
                </a:solidFill>
                <a:latin typeface="Times New Roman" panose="02020603050405020304" pitchFamily="18" charset="0"/>
              </a:rPr>
              <a:t> </a:t>
            </a:r>
            <a:r>
              <a:rPr lang="en-US" altLang="en-US" sz="1800" b="1" dirty="0" err="1">
                <a:solidFill>
                  <a:srgbClr val="002060"/>
                </a:solidFill>
                <a:latin typeface="Times New Roman" panose="02020603050405020304" pitchFamily="18" charset="0"/>
              </a:rPr>
              <a:t>învăţământul</a:t>
            </a:r>
            <a:r>
              <a:rPr lang="en-US" altLang="en-US" sz="1800" b="1" dirty="0">
                <a:solidFill>
                  <a:srgbClr val="002060"/>
                </a:solidFill>
                <a:latin typeface="Times New Roman" panose="02020603050405020304" pitchFamily="18" charset="0"/>
              </a:rPr>
              <a:t> </a:t>
            </a:r>
            <a:r>
              <a:rPr lang="en-US" altLang="en-US" sz="1800" b="1" dirty="0" err="1">
                <a:solidFill>
                  <a:srgbClr val="002060"/>
                </a:solidFill>
                <a:latin typeface="Times New Roman" panose="02020603050405020304" pitchFamily="18" charset="0"/>
              </a:rPr>
              <a:t>preuniversitar</a:t>
            </a:r>
            <a:r>
              <a:rPr lang="en-US" altLang="en-US" sz="1800" b="1" dirty="0">
                <a:solidFill>
                  <a:srgbClr val="002060"/>
                </a:solidFill>
                <a:latin typeface="Times New Roman" panose="02020603050405020304" pitchFamily="18" charset="0"/>
              </a:rPr>
              <a:t>, </a:t>
            </a:r>
            <a:r>
              <a:rPr lang="en-US" altLang="en-US" sz="1800" b="1" dirty="0" err="1">
                <a:solidFill>
                  <a:srgbClr val="002060"/>
                </a:solidFill>
                <a:latin typeface="Times New Roman" panose="02020603050405020304" pitchFamily="18" charset="0"/>
              </a:rPr>
              <a:t>cursuri</a:t>
            </a:r>
            <a:r>
              <a:rPr lang="en-US" altLang="en-US" sz="1800" b="1" dirty="0">
                <a:solidFill>
                  <a:srgbClr val="002060"/>
                </a:solidFill>
                <a:latin typeface="Times New Roman" panose="02020603050405020304" pitchFamily="18" charset="0"/>
              </a:rPr>
              <a:t> de zi şi seral, </a:t>
            </a:r>
            <a:r>
              <a:rPr lang="en-US" altLang="en-US" sz="1800" b="1" dirty="0" err="1">
                <a:solidFill>
                  <a:srgbClr val="002060"/>
                </a:solidFill>
                <a:latin typeface="Times New Roman" panose="02020603050405020304" pitchFamily="18" charset="0"/>
              </a:rPr>
              <a:t>începând</a:t>
            </a:r>
            <a:r>
              <a:rPr lang="en-US" altLang="en-US" sz="1800" b="1" dirty="0">
                <a:solidFill>
                  <a:srgbClr val="002060"/>
                </a:solidFill>
                <a:latin typeface="Times New Roman" panose="02020603050405020304" pitchFamily="18" charset="0"/>
              </a:rPr>
              <a:t> cu </a:t>
            </a:r>
            <a:r>
              <a:rPr lang="en-US" altLang="en-US" sz="1800" b="1" dirty="0" err="1">
                <a:solidFill>
                  <a:srgbClr val="002060"/>
                </a:solidFill>
                <a:latin typeface="Times New Roman" panose="02020603050405020304" pitchFamily="18" charset="0"/>
              </a:rPr>
              <a:t>anul</a:t>
            </a:r>
            <a:r>
              <a:rPr lang="en-US" altLang="en-US" sz="1800" b="1" dirty="0">
                <a:solidFill>
                  <a:srgbClr val="002060"/>
                </a:solidFill>
                <a:latin typeface="Times New Roman" panose="02020603050405020304" pitchFamily="18" charset="0"/>
              </a:rPr>
              <a:t> şcolar 2009-2010</a:t>
            </a:r>
            <a:r>
              <a:rPr lang="ro-RO" altLang="en-US" sz="1800" b="1" dirty="0">
                <a:solidFill>
                  <a:srgbClr val="002060"/>
                </a:solidFill>
                <a:latin typeface="Times New Roman" panose="02020603050405020304" pitchFamily="18" charset="0"/>
              </a:rPr>
              <a:t> - </a:t>
            </a:r>
            <a:r>
              <a:rPr lang="ro-RO" altLang="en-US" sz="1800" b="1" dirty="0">
                <a:solidFill>
                  <a:srgbClr val="FF0000"/>
                </a:solidFill>
                <a:latin typeface="Times New Roman" panose="02020603050405020304" pitchFamily="18" charset="0"/>
              </a:rPr>
              <a:t>rămân valabile precizările pentru învățământul liceal</a:t>
            </a:r>
            <a:r>
              <a:rPr lang="ro-RO" altLang="en-US" b="1" dirty="0">
                <a:solidFill>
                  <a:srgbClr val="FF0000"/>
                </a:solidFill>
                <a:latin typeface="Times New Roman" panose="02020603050405020304" pitchFamily="18" charset="0"/>
              </a:rPr>
              <a:t>.</a:t>
            </a:r>
            <a:endParaRPr lang="en-US" dirty="0"/>
          </a:p>
        </p:txBody>
      </p:sp>
      <p:sp>
        <p:nvSpPr>
          <p:cNvPr id="6" name="TextBox 5">
            <a:extLst>
              <a:ext uri="{FF2B5EF4-FFF2-40B4-BE49-F238E27FC236}">
                <a16:creationId xmlns:a16="http://schemas.microsoft.com/office/drawing/2014/main" id="{F8191363-BCF5-0F36-EA6F-F11B5D2C19F9}"/>
              </a:ext>
            </a:extLst>
          </p:cNvPr>
          <p:cNvSpPr txBox="1"/>
          <p:nvPr/>
        </p:nvSpPr>
        <p:spPr>
          <a:xfrm>
            <a:off x="190615" y="1613427"/>
            <a:ext cx="8484226" cy="2312300"/>
          </a:xfrm>
          <a:prstGeom prst="rect">
            <a:avLst/>
          </a:prstGeom>
          <a:noFill/>
        </p:spPr>
        <p:txBody>
          <a:bodyPr wrap="square">
            <a:spAutoFit/>
          </a:bodyPr>
          <a:lstStyle/>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PLANURI-CADRU INVĂȚĂMÂNT LICEAL</a:t>
            </a: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ANUL ȘCOLAR 2023-2024</a:t>
            </a: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NOUTATE</a:t>
            </a:r>
            <a:endParaRPr lang="ro-RO" altLang="en-US" sz="1800" b="1"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endPar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Planurile – cadru de învăţământ pentru ciclul liceal au fost modificate în urma introducerii </a:t>
            </a:r>
            <a:r>
              <a:rPr lang="ro-RO" altLang="en-US" sz="1800" b="1" dirty="0">
                <a:solidFill>
                  <a:srgbClr val="002060"/>
                </a:solidFill>
                <a:latin typeface="Times New Roman" panose="02020603050405020304" pitchFamily="18" charset="0"/>
                <a:cs typeface="Times New Roman" panose="02020603050405020304" pitchFamily="18" charset="0"/>
                <a:sym typeface="+mn-ea"/>
              </a:rPr>
              <a:t>disciplinei </a:t>
            </a:r>
            <a:r>
              <a:rPr lang="en-US" sz="1800" b="1" i="1" dirty="0" err="1">
                <a:solidFill>
                  <a:srgbClr val="002060"/>
                </a:solidFill>
                <a:latin typeface="Times New Roman" panose="02020603050405020304" pitchFamily="18" charset="0"/>
                <a:cs typeface="Times New Roman" panose="02020603050405020304" pitchFamily="18" charset="0"/>
                <a:sym typeface="+mn-ea"/>
              </a:rPr>
              <a:t>Istoria</a:t>
            </a:r>
            <a:r>
              <a:rPr lang="en-US" sz="1800" b="1" i="1" dirty="0">
                <a:solidFill>
                  <a:srgbClr val="002060"/>
                </a:solidFill>
                <a:latin typeface="Times New Roman" panose="02020603050405020304" pitchFamily="18" charset="0"/>
                <a:cs typeface="Times New Roman" panose="02020603050405020304" pitchFamily="18" charset="0"/>
                <a:sym typeface="+mn-ea"/>
              </a:rPr>
              <a:t> </a:t>
            </a:r>
            <a:r>
              <a:rPr lang="en-US" sz="1800" b="1" i="1" dirty="0" err="1">
                <a:solidFill>
                  <a:srgbClr val="002060"/>
                </a:solidFill>
                <a:latin typeface="Times New Roman" panose="02020603050405020304" pitchFamily="18" charset="0"/>
                <a:cs typeface="Times New Roman" panose="02020603050405020304" pitchFamily="18" charset="0"/>
                <a:sym typeface="+mn-ea"/>
              </a:rPr>
              <a:t>evreilor</a:t>
            </a:r>
            <a:r>
              <a:rPr lang="en-US" sz="1800" b="1" i="1" dirty="0">
                <a:solidFill>
                  <a:srgbClr val="002060"/>
                </a:solidFill>
                <a:latin typeface="Times New Roman" panose="02020603050405020304" pitchFamily="18" charset="0"/>
                <a:cs typeface="Times New Roman" panose="02020603050405020304" pitchFamily="18" charset="0"/>
                <a:sym typeface="+mn-ea"/>
              </a:rPr>
              <a:t>.</a:t>
            </a:r>
            <a:r>
              <a:rPr lang="ro-RO" altLang="en-US" sz="1800" b="1" i="1" dirty="0">
                <a:solidFill>
                  <a:srgbClr val="002060"/>
                </a:solidFill>
                <a:latin typeface="Times New Roman" panose="02020603050405020304" pitchFamily="18" charset="0"/>
                <a:cs typeface="Times New Roman" panose="02020603050405020304" pitchFamily="18" charset="0"/>
                <a:sym typeface="+mn-ea"/>
              </a:rPr>
              <a:t> </a:t>
            </a:r>
            <a:r>
              <a:rPr lang="en-US" sz="1800" b="1" i="1" dirty="0" err="1">
                <a:solidFill>
                  <a:srgbClr val="002060"/>
                </a:solidFill>
                <a:latin typeface="Times New Roman" panose="02020603050405020304" pitchFamily="18" charset="0"/>
                <a:cs typeface="Times New Roman" panose="02020603050405020304" pitchFamily="18" charset="0"/>
                <a:sym typeface="+mn-ea"/>
              </a:rPr>
              <a:t>Holocaustu</a:t>
            </a:r>
            <a:r>
              <a:rPr lang="ro-RO" altLang="en-US" sz="1800" b="1" i="1" dirty="0">
                <a:solidFill>
                  <a:srgbClr val="002060"/>
                </a:solidFill>
                <a:latin typeface="Times New Roman" panose="02020603050405020304" pitchFamily="18" charset="0"/>
                <a:cs typeface="Times New Roman" panose="02020603050405020304" pitchFamily="18" charset="0"/>
                <a:sym typeface="+mn-ea"/>
              </a:rPr>
              <a:t>l.</a:t>
            </a:r>
          </a:p>
          <a:p>
            <a:pPr marR="0" algn="just" defTabSz="914400" rtl="0" eaLnBrk="1" fontAlgn="base" latinLnBrk="0" hangingPunct="1">
              <a:lnSpc>
                <a:spcPct val="80000"/>
              </a:lnSpc>
              <a:spcBef>
                <a:spcPct val="0"/>
              </a:spcBef>
              <a:spcAft>
                <a:spcPct val="0"/>
              </a:spcAft>
              <a:buClr>
                <a:srgbClr val="FFFF99"/>
              </a:buClr>
              <a:buSzTx/>
            </a:pPr>
            <a:endPar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R="0" algn="just" defTabSz="266700" rtl="0" eaLnBrk="1" fontAlgn="base" latinLnBrk="0" hangingPunct="1">
              <a:lnSpc>
                <a:spcPct val="80000"/>
              </a:lnSpc>
              <a:spcBef>
                <a:spcPct val="0"/>
              </a:spcBef>
              <a:spcAft>
                <a:spcPct val="0"/>
              </a:spcAft>
              <a:buClr>
                <a:srgbClr val="FFFF99"/>
              </a:buClr>
              <a:buSzTx/>
            </a:pPr>
            <a:r>
              <a:rPr kumimoji="0" lang="ro-RO" altLang="en-US" sz="18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TOATE PLANURILE-CADRU VALABILE MODIFICATE pot fi accesate la adresa: </a:t>
            </a:r>
          </a:p>
          <a:p>
            <a:pPr marR="0" algn="just" defTabSz="266700" rtl="0" eaLnBrk="1" fontAlgn="base" latinLnBrk="0" hangingPunct="1">
              <a:lnSpc>
                <a:spcPct val="80000"/>
              </a:lnSpc>
              <a:spcBef>
                <a:spcPct val="0"/>
              </a:spcBef>
              <a:spcAft>
                <a:spcPct val="0"/>
              </a:spcAft>
              <a:buClr>
                <a:srgbClr val="FFFF99"/>
              </a:buClr>
              <a:buSzTx/>
            </a:pPr>
            <a:r>
              <a:rPr lang="ro-RO" altLang="en-US" sz="180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en-US"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hlinkClick r:id="rId2"/>
              </a:rPr>
              <a:t>https://www.rocnee.eu/index.php/dcee-oriz/curriculum-oriz/planuri-cadru-actuale</a:t>
            </a:r>
            <a:endParaRPr lang="en-US" dirty="0"/>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8</a:t>
            </a:fld>
            <a:endParaRPr lang="en-US" altLang="en-US" sz="1400" b="1" dirty="0">
              <a:solidFill>
                <a:srgbClr val="FFFFFF"/>
              </a:solidFill>
              <a:latin typeface="Arial Black" panose="020B0A04020102020204" pitchFamily="34" charset="0"/>
            </a:endParaRPr>
          </a:p>
        </p:txBody>
      </p:sp>
      <p:sp>
        <p:nvSpPr>
          <p:cNvPr id="125953" name="Rectangle 1"/>
          <p:cNvSpPr>
            <a:spLocks noChangeArrowheads="1"/>
          </p:cNvSpPr>
          <p:nvPr/>
        </p:nvSpPr>
        <p:spPr bwMode="auto">
          <a:xfrm>
            <a:off x="244444" y="896092"/>
            <a:ext cx="8457978" cy="4585871"/>
          </a:xfrm>
          <a:prstGeom prst="rect">
            <a:avLst/>
          </a:prstGeom>
          <a:noFill/>
          <a:ln w="9525">
            <a:noFill/>
            <a:miter lim="800000"/>
          </a:ln>
          <a:effectLst/>
        </p:spPr>
        <p:txBody>
          <a:bodyPr wrap="square" anchor="ctr">
            <a:spAutoFit/>
          </a:bodyPr>
          <a:lstStyle/>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Century Schoolbook" panose="02040604050505020304" pitchFamily="18" charset="0"/>
                <a:ea typeface="+mn-ea"/>
                <a:cs typeface="Calibri" panose="020F0502020204030204" pitchFamily="34" charset="0"/>
              </a:rPr>
              <a:t>ÎNVĂȚĂMÂNTUL GIMNAZIAL</a:t>
            </a:r>
          </a:p>
          <a:p>
            <a:pPr marL="0" marR="0" indent="0" algn="ctr" defTabSz="914400" rtl="0" eaLnBrk="0" fontAlgn="base" latinLnBrk="0" hangingPunct="0">
              <a:lnSpc>
                <a:spcPct val="100000"/>
              </a:lnSpc>
              <a:spcBef>
                <a:spcPct val="0"/>
              </a:spcBef>
              <a:spcAft>
                <a:spcPct val="0"/>
              </a:spcAft>
              <a:buClrTx/>
              <a:buSzTx/>
              <a:buFontTx/>
              <a:buNone/>
            </a:pPr>
            <a:endParaRPr lang="ro-RO" altLang="zh-CN" b="1" noProof="1">
              <a:solidFill>
                <a:srgbClr val="002060"/>
              </a:solidFill>
              <a:effectLst>
                <a:outerShdw blurRad="38100" dist="38100" dir="2700000">
                  <a:srgbClr val="C0C0C0"/>
                </a:outerShdw>
              </a:effectLst>
              <a:latin typeface="Century Schoolbook" panose="02040604050505020304" pitchFamily="18" charset="0"/>
              <a:cs typeface="Calibri" panose="020F0502020204030204" pitchFamily="34" charset="0"/>
            </a:endParaRPr>
          </a:p>
          <a:p>
            <a:pPr marL="0" marR="0" indent="0" algn="just"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PROGRAMELE ȘCOLARE PENTRU ÎNVĂȚĂMÂNTUL GIMNAZIAL, DISCIPLINA EDUCAȚIE SOCIALĂ</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Times New Roman" panose="02020603050405020304" pitchFamily="18" charset="0"/>
              </a:rPr>
              <a:t> </a:t>
            </a:r>
            <a:endParaRPr lang="ro-RO" altLang="zh-CN" sz="160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Times New Roman" panose="02020603050405020304" pitchFamily="18" charset="0"/>
            </a:endParaRPr>
          </a:p>
          <a:p>
            <a:pPr marL="0" marR="0" indent="0" algn="just" defTabSz="914400" rtl="0" eaLnBrk="0" fontAlgn="base" latinLnBrk="0" hangingPunct="0">
              <a:lnSpc>
                <a:spcPct val="100000"/>
              </a:lnSpc>
              <a:spcBef>
                <a:spcPct val="0"/>
              </a:spcBef>
              <a:spcAft>
                <a:spcPct val="0"/>
              </a:spcAft>
              <a:buClrTx/>
              <a:buSzTx/>
              <a:buFontTx/>
              <a:buNone/>
            </a:pPr>
            <a:r>
              <a:rPr kumimoji="0" lang="ro-RO" altLang="zh-CN" sz="1800" b="1" i="0"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OMEN nr. 3393/28.02.2017 </a:t>
            </a:r>
            <a:r>
              <a:rPr kumimoji="0" lang="ro-RO" altLang="zh-CN" sz="1600" b="0" i="0" u="none" strike="noStrike" kern="1200" cap="none" spc="0" normalizeH="0" baseline="0" noProof="1">
                <a:solidFill>
                  <a:srgbClr val="002060"/>
                </a:solidFill>
                <a:latin typeface="Times New Roman" panose="02020603050405020304" pitchFamily="18" charset="0"/>
                <a:ea typeface="+mn-ea"/>
                <a:cs typeface="Times New Roman" panose="02020603050405020304" pitchFamily="18" charset="0"/>
              </a:rPr>
              <a:t>au fost aprobate programele școlare pentru ciclul gimnazial, incluzând și programa școlară pentru disciplina de trunchi comun (obligatorie) </a:t>
            </a:r>
            <a:r>
              <a:rPr kumimoji="0" lang="ro-RO" altLang="zh-CN" sz="1600" b="1" i="0" u="none" strike="noStrike" kern="1200" cap="none" spc="0" normalizeH="0" baseline="0" noProof="1">
                <a:solidFill>
                  <a:srgbClr val="002060"/>
                </a:solidFill>
                <a:latin typeface="Times New Roman" panose="02020603050405020304" pitchFamily="18" charset="0"/>
                <a:ea typeface="+mn-ea"/>
                <a:cs typeface="Times New Roman" panose="02020603050405020304" pitchFamily="18" charset="0"/>
              </a:rPr>
              <a:t> </a:t>
            </a:r>
            <a:r>
              <a:rPr kumimoji="0" lang="ro-RO" altLang="zh-CN" sz="1800" b="1" i="1"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a:t>
            </a:r>
            <a:r>
              <a:rPr kumimoji="0" lang="ro-RO" altLang="zh-CN" sz="16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6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după cum urmează: </a:t>
            </a:r>
          </a:p>
          <a:p>
            <a:pPr marL="0" marR="0" indent="0" algn="just"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V-a,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Gândire critică și drepturile copilului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urmărește dezvoltarea gândirii critice în raport cu/prin orientare către problematica drepturilor copilului. Abordarea gândirii critice şi a drepturilor copilului se realizează, într-un mod integrat, pornind de la competenţele specifice definite în cadrul programei.</a:t>
            </a:r>
          </a:p>
          <a:p>
            <a:pPr marL="0" marR="0" indent="0" algn="just" defTabSz="914400" rtl="0" eaLnBrk="0" fontAlgn="base" latinLnBrk="0" hangingPunct="0">
              <a:lnSpc>
                <a:spcPct val="100000"/>
              </a:lnSpc>
              <a:spcBef>
                <a:spcPct val="0"/>
              </a:spcBef>
              <a:spcAft>
                <a:spcPct val="0"/>
              </a:spcAft>
              <a:buClrTx/>
              <a:buSzTx/>
              <a:buFontTx/>
              <a:buChar char="•"/>
            </a:pPr>
            <a:r>
              <a:rPr lang="ro-RO" altLang="zh-CN" sz="1400" noProof="1">
                <a:latin typeface="Times New Roman" panose="02020603050405020304" pitchFamily="18" charset="0"/>
                <a:cs typeface="Times New Roman" panose="02020603050405020304" pitchFamily="18" charset="0"/>
              </a:rPr>
              <a:t>La clasa a VI-a, disciplina </a:t>
            </a:r>
            <a:r>
              <a:rPr lang="ro-RO" altLang="zh-CN" sz="1400" b="1" i="1" noProof="1">
                <a:solidFill>
                  <a:srgbClr val="FF0000"/>
                </a:solidFill>
                <a:latin typeface="Times New Roman" panose="02020603050405020304" pitchFamily="18" charset="0"/>
                <a:cs typeface="Times New Roman" panose="02020603050405020304" pitchFamily="18" charset="0"/>
              </a:rPr>
              <a:t>Educație socială - Educație interculturală</a:t>
            </a:r>
            <a:r>
              <a:rPr kumimoji="0" lang="ro-RO" altLang="zh-CN" sz="14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urmărește raportarea critică la fapte, evenimente, idei, procese din viața personală și a diferitelor grupuri și comunități, prin utilizarea unor achiziții specifice domeniului social;</a:t>
            </a:r>
            <a:endParaRPr lang="ro-RO" altLang="zh-CN" sz="1400" noProof="1">
              <a:latin typeface="Times New Roman" panose="02020603050405020304" pitchFamily="18" charset="0"/>
              <a:ea typeface="SimSun" panose="02010600030101010101" pitchFamily="2" charset="-122"/>
              <a:cs typeface="Times New Roman" panose="02020603050405020304" pitchFamily="18" charset="0"/>
            </a:endParaRPr>
          </a:p>
          <a:p>
            <a:pPr marL="0" marR="0" indent="0" algn="just"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VII-a,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Educaţie pentru cetăţenie democratică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este centrată pe valorile şi principiile cetăţeniei democratice. Prin această disciplină se continuă educaţia civică a elevilor, iniţiată în învăţământul primar, dobândindu-se noi competențe referitoare la înțelegerea funcţionării</a:t>
            </a: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statului democratic, ca stat de drept, și la practicarea cetățeniei active;</a:t>
            </a:r>
            <a:endParaRPr lang="ro-RO" altLang="zh-CN" sz="1400" noProof="1">
              <a:latin typeface="Times New Roman" panose="02020603050405020304" pitchFamily="18" charset="0"/>
              <a:ea typeface="SimSun" panose="02010600030101010101" pitchFamily="2" charset="-122"/>
              <a:cs typeface="Times New Roman" panose="02020603050405020304" pitchFamily="18" charset="0"/>
            </a:endParaRPr>
          </a:p>
          <a:p>
            <a:pPr marL="0" marR="0" indent="0" algn="just" defTabSz="914400" rtl="0" eaLnBrk="0" fontAlgn="base" latinLnBrk="0" hangingPunct="0">
              <a:lnSpc>
                <a:spcPct val="100000"/>
              </a:lnSpc>
              <a:spcBef>
                <a:spcPct val="0"/>
              </a:spcBef>
              <a:spcAft>
                <a:spcPct val="0"/>
              </a:spcAft>
              <a:buClrTx/>
              <a:buSzTx/>
              <a:buFontTx/>
              <a:buChar char="•"/>
            </a:pPr>
            <a:r>
              <a:rPr lang="ro-RO" altLang="zh-CN" sz="1400" b="1" noProof="1">
                <a:latin typeface="Times New Roman" panose="02020603050405020304" pitchFamily="18" charset="0"/>
                <a:cs typeface="Times New Roman" panose="02020603050405020304" pitchFamily="18" charset="0"/>
              </a:rPr>
              <a:t>l</a:t>
            </a: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a clasa a VIII-a</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Educație economico-financiară</a:t>
            </a:r>
            <a:r>
              <a:rPr kumimoji="0" lang="ro-RO" altLang="zh-CN" sz="14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este orientată pe dimensiunea economico-financiară şi antreprenorială a exercitării cetățeniei. </a:t>
            </a:r>
            <a:endParaRPr kumimoji="0" lang="ro-RO" altLang="zh-CN" sz="18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ubstituent conținut 2"/>
          <p:cNvSpPr>
            <a:spLocks noGrp="1"/>
          </p:cNvSpPr>
          <p:nvPr>
            <p:ph sz="quarter" idx="1" hasCustomPrompt="1"/>
          </p:nvPr>
        </p:nvSpPr>
        <p:spPr>
          <a:xfrm>
            <a:off x="404812" y="1002677"/>
            <a:ext cx="8231060" cy="5626640"/>
          </a:xfrm>
        </p:spPr>
        <p:txBody>
          <a:bodyPr vert="horz" wrap="square" lIns="91440" tIns="45720" rIns="91440" bIns="45720" anchor="t" anchorCtr="0"/>
          <a:lstStyle/>
          <a:p>
            <a:pPr marL="0" indent="0" algn="ctr" defTabSz="444500">
              <a:buClr>
                <a:schemeClr val="accent1"/>
              </a:buClr>
              <a:buSzPct val="70000"/>
              <a:buNone/>
            </a:pPr>
            <a:r>
              <a:rPr lang="ro-RO" altLang="en-US" sz="1800" dirty="0">
                <a:latin typeface="Times New Roman" panose="02020603050405020304" pitchFamily="18" charset="0"/>
                <a:cs typeface="Times New Roman" panose="02020603050405020304" pitchFamily="18" charset="0"/>
              </a:rPr>
              <a:t>	 </a:t>
            </a:r>
            <a:r>
              <a:rPr lang="ro-RO" altLang="en-US" sz="18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ELEMENT DE NOUTATE LA NIVELUL DISCIPLINEI EDUCAȚIE SOCIALĂ</a:t>
            </a:r>
          </a:p>
          <a:p>
            <a:pPr marL="0" indent="0" algn="just" defTabSz="444500">
              <a:buClr>
                <a:schemeClr val="accent1"/>
              </a:buClr>
              <a:buSzPct val="70000"/>
              <a:buNone/>
            </a:pPr>
            <a:r>
              <a:rPr lang="ro-RO" altLang="en-US" sz="1800" dirty="0">
                <a:latin typeface="Times New Roman" panose="02020603050405020304" pitchFamily="18" charset="0"/>
                <a:cs typeface="Times New Roman" panose="02020603050405020304" pitchFamily="18" charset="0"/>
              </a:rPr>
              <a:t>	În spiritul implicării elevilor în propria învățare, programele școlare pentru disciplina </a:t>
            </a:r>
            <a:r>
              <a:rPr lang="ro-RO" altLang="en-US" sz="1800" b="1" i="1" dirty="0">
                <a:latin typeface="Times New Roman" panose="02020603050405020304" pitchFamily="18" charset="0"/>
                <a:cs typeface="Times New Roman" panose="02020603050405020304" pitchFamily="18" charset="0"/>
              </a:rPr>
              <a:t>Educație socială</a:t>
            </a:r>
            <a:r>
              <a:rPr lang="ro-RO" altLang="en-US" sz="1800" dirty="0">
                <a:latin typeface="Times New Roman" panose="02020603050405020304" pitchFamily="18" charset="0"/>
                <a:cs typeface="Times New Roman" panose="02020603050405020304" pitchFamily="18" charset="0"/>
              </a:rPr>
              <a:t> consacră un rol special </a:t>
            </a:r>
            <a:r>
              <a:rPr lang="ro-RO" altLang="en-US" sz="1800" b="1" dirty="0">
                <a:solidFill>
                  <a:srgbClr val="FF0000"/>
                </a:solidFill>
                <a:latin typeface="Times New Roman" panose="02020603050405020304" pitchFamily="18" charset="0"/>
                <a:cs typeface="Times New Roman" panose="02020603050405020304" pitchFamily="18" charset="0"/>
              </a:rPr>
              <a:t>proiectului educațional</a:t>
            </a:r>
            <a:r>
              <a:rPr lang="ro-RO" altLang="en-US" sz="1800" dirty="0">
                <a:solidFill>
                  <a:srgbClr val="FF0000"/>
                </a:solidFill>
                <a:latin typeface="Times New Roman" panose="02020603050405020304" pitchFamily="18" charset="0"/>
                <a:cs typeface="Times New Roman" panose="02020603050405020304" pitchFamily="18" charset="0"/>
              </a:rPr>
              <a:t>. </a:t>
            </a:r>
          </a:p>
          <a:p>
            <a:pPr marL="0" indent="0" algn="just">
              <a:buClr>
                <a:schemeClr val="accent1"/>
              </a:buClr>
              <a:buSzPct val="70000"/>
              <a:buNone/>
              <a:tabLst>
                <a:tab pos="444500" algn="l"/>
              </a:tabLst>
            </a:pPr>
            <a:r>
              <a:rPr lang="ro-RO" altLang="en-US" sz="1800" dirty="0">
                <a:latin typeface="Times New Roman" panose="02020603050405020304" pitchFamily="18" charset="0"/>
                <a:cs typeface="Times New Roman" panose="02020603050405020304" pitchFamily="18" charset="0"/>
              </a:rPr>
              <a:t>	Este creat, în acest fel, un cadru educațional care apropie procesul de predare-învățare-evaluare de viața reală, în care proiectul este un instrument de lucru necesar pentru desfășurarea activității în toate domeniile social-economice. Acest cadru educațional permite </a:t>
            </a:r>
            <a:r>
              <a:rPr lang="ro-RO" altLang="en-US" sz="1800" i="1" dirty="0">
                <a:latin typeface="Times New Roman" panose="02020603050405020304" pitchFamily="18" charset="0"/>
                <a:cs typeface="Times New Roman" panose="02020603050405020304" pitchFamily="18" charset="0"/>
              </a:rPr>
              <a:t>învățarea participării prin participare </a:t>
            </a:r>
            <a:r>
              <a:rPr lang="ro-RO" altLang="en-US" sz="1800" dirty="0">
                <a:latin typeface="Times New Roman" panose="02020603050405020304" pitchFamily="18" charset="0"/>
                <a:cs typeface="Times New Roman" panose="02020603050405020304" pitchFamily="18" charset="0"/>
              </a:rPr>
              <a:t>și nu doar discutând </a:t>
            </a:r>
            <a:r>
              <a:rPr lang="ro-RO" altLang="en-US" sz="1800" i="1" dirty="0">
                <a:latin typeface="Times New Roman" panose="02020603050405020304" pitchFamily="18" charset="0"/>
                <a:cs typeface="Times New Roman" panose="02020603050405020304" pitchFamily="18" charset="0"/>
              </a:rPr>
              <a:t>despre participare</a:t>
            </a:r>
            <a:r>
              <a:rPr lang="ro-RO" altLang="en-US" sz="1800" dirty="0">
                <a:latin typeface="Times New Roman" panose="02020603050405020304" pitchFamily="18" charset="0"/>
                <a:cs typeface="Times New Roman" panose="02020603050405020304" pitchFamily="18" charset="0"/>
              </a:rPr>
              <a:t>; este facilitată, de asemenea, dezvoltarea abilităților necesare secolului al XXI-lea: creativitate, gândire critică și sistemică, abilități de comunicare și de colaborare, capacitate de adaptare, responsabilitate, spirit de echipă. </a:t>
            </a:r>
            <a:r>
              <a:rPr lang="ro-RO" altLang="en-US" sz="1800" b="1" dirty="0">
                <a:solidFill>
                  <a:srgbClr val="FF0000"/>
                </a:solidFill>
                <a:latin typeface="Times New Roman" panose="02020603050405020304" pitchFamily="18" charset="0"/>
                <a:cs typeface="Times New Roman" panose="02020603050405020304" pitchFamily="18" charset="0"/>
              </a:rPr>
              <a:t>Bugetul de timp alocat  proiectului reprezintă 25-30% din bugetul total de timp alocat, pe an de studiu, disciplinei</a:t>
            </a:r>
            <a:r>
              <a:rPr lang="ro-RO" altLang="en-US" sz="1800" dirty="0">
                <a:solidFill>
                  <a:srgbClr val="FF0000"/>
                </a:solidFill>
                <a:latin typeface="Times New Roman" panose="02020603050405020304" pitchFamily="18" charset="0"/>
                <a:cs typeface="Times New Roman" panose="02020603050405020304" pitchFamily="18" charset="0"/>
              </a:rPr>
              <a:t>. </a:t>
            </a:r>
          </a:p>
          <a:p>
            <a:pPr algn="ctr">
              <a:buClr>
                <a:schemeClr val="accent1"/>
              </a:buClr>
              <a:buSzPct val="70000"/>
              <a:buFont typeface="Wingdings" panose="05000000000000000000" pitchFamily="2" charset="2"/>
            </a:pPr>
            <a:endParaRPr lang="ro-RO" altLang="en-US" sz="1800" dirty="0">
              <a:latin typeface="Times New Roman" panose="02020603050405020304" pitchFamily="18" charset="0"/>
              <a:cs typeface="Times New Roman" panose="02020603050405020304" pitchFamily="18" charset="0"/>
            </a:endParaRPr>
          </a:p>
          <a:p>
            <a:pPr marL="0" indent="0" algn="just">
              <a:buClr>
                <a:schemeClr val="accent1"/>
              </a:buClr>
              <a:buSzPct val="70000"/>
              <a:buNone/>
            </a:pPr>
            <a:r>
              <a:rPr lang="ro-RO" altLang="en-US" sz="1800" b="1" dirty="0">
                <a:solidFill>
                  <a:srgbClr val="FF0000"/>
                </a:solidFill>
                <a:latin typeface="Times New Roman" panose="02020603050405020304" pitchFamily="18" charset="0"/>
                <a:cs typeface="Times New Roman" panose="02020603050405020304" pitchFamily="18" charset="0"/>
              </a:rPr>
              <a:t>         </a:t>
            </a:r>
            <a:r>
              <a:rPr lang="vi-VN" altLang="en-US" sz="1800" b="1" dirty="0">
                <a:solidFill>
                  <a:srgbClr val="FF0000"/>
                </a:solidFill>
                <a:latin typeface="Times New Roman" panose="02020603050405020304" pitchFamily="18" charset="0"/>
                <a:cs typeface="Times New Roman" panose="02020603050405020304" pitchFamily="18" charset="0"/>
              </a:rPr>
              <a:t>Activitatea fiecărui elev în cadrul echipei de proiect este evaluată și se finalizează prin notarea acestuia.</a:t>
            </a:r>
            <a:r>
              <a:rPr lang="vi-VN" altLang="en-US" sz="1800" b="1" dirty="0">
                <a:solidFill>
                  <a:srgbClr val="FF0000"/>
                </a:solidFill>
                <a:latin typeface="Times New Roman" panose="02020603050405020304" pitchFamily="18" charset="0"/>
              </a:rPr>
              <a:t> </a:t>
            </a:r>
            <a:endParaRPr lang="ro-RO" altLang="en-US" sz="1800" b="1" dirty="0">
              <a:solidFill>
                <a:srgbClr val="FF0000"/>
              </a:solidFill>
              <a:latin typeface="Times New Roman" panose="02020603050405020304" pitchFamily="18" charset="0"/>
            </a:endParaRPr>
          </a:p>
        </p:txBody>
      </p:sp>
      <p:sp>
        <p:nvSpPr>
          <p:cNvPr id="25603"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9</a:t>
            </a:fld>
            <a:endParaRPr lang="en-US" altLang="en-US" sz="1400" b="1" dirty="0">
              <a:solidFill>
                <a:srgbClr val="FFFFFF"/>
              </a:solidFill>
              <a:latin typeface="Arial Black" panose="020B0A04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Blue strands design template">
  <a:themeElements>
    <a:clrScheme name="Blue strands design template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fontScheme name="Blue strands design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lnDef>
  </a:objectDefaults>
  <a:extraClrSchemeLst>
    <a:extraClrScheme>
      <a:clrScheme name="Blue strands design template 1">
        <a:dk1>
          <a:srgbClr val="0099FF"/>
        </a:dk1>
        <a:lt1>
          <a:srgbClr val="FFFFFF"/>
        </a:lt1>
        <a:dk2>
          <a:srgbClr val="0099FF"/>
        </a:dk2>
        <a:lt2>
          <a:srgbClr val="808080"/>
        </a:lt2>
        <a:accent1>
          <a:srgbClr val="B9D6E5"/>
        </a:accent1>
        <a:accent2>
          <a:srgbClr val="333399"/>
        </a:accent2>
        <a:accent3>
          <a:srgbClr val="FFFFFF"/>
        </a:accent3>
        <a:accent4>
          <a:srgbClr val="0082DA"/>
        </a:accent4>
        <a:accent5>
          <a:srgbClr val="D9E8F0"/>
        </a:accent5>
        <a:accent6>
          <a:srgbClr val="2D2D8A"/>
        </a:accent6>
        <a:hlink>
          <a:srgbClr val="3366CC"/>
        </a:hlink>
        <a:folHlink>
          <a:srgbClr val="FFFFCC"/>
        </a:folHlink>
      </a:clrScheme>
      <a:clrMap bg1="lt1" tx1="dk1" bg2="lt2" tx2="dk2" accent1="accent1" accent2="accent2" accent3="accent3" accent4="accent4" accent5="accent5" accent6="accent6" hlink="hlink" folHlink="folHlink"/>
    </a:extraClrScheme>
    <a:extraClrScheme>
      <a:clrScheme name="Blue strands design template 2">
        <a:dk1>
          <a:srgbClr val="808080"/>
        </a:dk1>
        <a:lt1>
          <a:srgbClr val="FFFFFF"/>
        </a:lt1>
        <a:dk2>
          <a:srgbClr val="0066CC"/>
        </a:dk2>
        <a:lt2>
          <a:srgbClr val="969696"/>
        </a:lt2>
        <a:accent1>
          <a:srgbClr val="DDDDDD"/>
        </a:accent1>
        <a:accent2>
          <a:srgbClr val="33CCFF"/>
        </a:accent2>
        <a:accent3>
          <a:srgbClr val="FFFFFF"/>
        </a:accent3>
        <a:accent4>
          <a:srgbClr val="6C6C6C"/>
        </a:accent4>
        <a:accent5>
          <a:srgbClr val="EBEBEB"/>
        </a:accent5>
        <a:accent6>
          <a:srgbClr val="2DB9E7"/>
        </a:accent6>
        <a:hlink>
          <a:srgbClr val="CC3300"/>
        </a:hlink>
        <a:folHlink>
          <a:srgbClr val="003399"/>
        </a:folHlink>
      </a:clrScheme>
      <a:clrMap bg1="lt1" tx1="dk1" bg2="lt2" tx2="dk2" accent1="accent1" accent2="accent2" accent3="accent3" accent4="accent4" accent5="accent5" accent6="accent6" hlink="hlink" folHlink="folHlink"/>
    </a:extraClrScheme>
    <a:extraClrScheme>
      <a:clrScheme name="Blue strands design template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clrMap bg1="lt1" tx1="dk1" bg2="lt2" tx2="dk2" accent1="accent1" accent2="accent2" accent3="accent3" accent4="accent4" accent5="accent5" accent6="accent6" hlink="hlink" folHlink="folHlink"/>
    </a:extraClrScheme>
    <a:extraClrScheme>
      <a:clrScheme name="Blue strands design template 4">
        <a:dk1>
          <a:srgbClr val="3366CC"/>
        </a:dk1>
        <a:lt1>
          <a:srgbClr val="FFFFFF"/>
        </a:lt1>
        <a:dk2>
          <a:srgbClr val="66CCFF"/>
        </a:dk2>
        <a:lt2>
          <a:srgbClr val="808080"/>
        </a:lt2>
        <a:accent1>
          <a:srgbClr val="B4DCFF"/>
        </a:accent1>
        <a:accent2>
          <a:srgbClr val="CCCCFF"/>
        </a:accent2>
        <a:accent3>
          <a:srgbClr val="FFFFFF"/>
        </a:accent3>
        <a:accent4>
          <a:srgbClr val="2A56AE"/>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strands design template 5">
        <a:dk1>
          <a:srgbClr val="808080"/>
        </a:dk1>
        <a:lt1>
          <a:srgbClr val="FFFFD9"/>
        </a:lt1>
        <a:dk2>
          <a:srgbClr val="3366CC"/>
        </a:dk2>
        <a:lt2>
          <a:srgbClr val="777777"/>
        </a:lt2>
        <a:accent1>
          <a:srgbClr val="EBEECA"/>
        </a:accent1>
        <a:accent2>
          <a:srgbClr val="99CCFF"/>
        </a:accent2>
        <a:accent3>
          <a:srgbClr val="FFFFE9"/>
        </a:accent3>
        <a:accent4>
          <a:srgbClr val="6C6C6C"/>
        </a:accent4>
        <a:accent5>
          <a:srgbClr val="F3F5E1"/>
        </a:accent5>
        <a:accent6>
          <a:srgbClr val="8AB9E7"/>
        </a:accent6>
        <a:hlink>
          <a:srgbClr val="2901BB"/>
        </a:hlink>
        <a:folHlink>
          <a:srgbClr val="FF7500"/>
        </a:folHlink>
      </a:clrScheme>
      <a:clrMap bg1="lt1" tx1="dk1" bg2="lt2" tx2="dk2" accent1="accent1" accent2="accent2" accent3="accent3" accent4="accent4" accent5="accent5" accent6="accent6" hlink="hlink" folHlink="folHlink"/>
    </a:extraClrScheme>
    <a:extraClrScheme>
      <a:clrScheme name="Blue strands design template 6">
        <a:dk1>
          <a:srgbClr val="3366CC"/>
        </a:dk1>
        <a:lt1>
          <a:srgbClr val="008080"/>
        </a:lt1>
        <a:dk2>
          <a:srgbClr val="3399FF"/>
        </a:dk2>
        <a:lt2>
          <a:srgbClr val="005A58"/>
        </a:lt2>
        <a:accent1>
          <a:srgbClr val="8BC2FF"/>
        </a:accent1>
        <a:accent2>
          <a:srgbClr val="FFFFCC"/>
        </a:accent2>
        <a:accent3>
          <a:srgbClr val="AAC0C0"/>
        </a:accent3>
        <a:accent4>
          <a:srgbClr val="2A56AE"/>
        </a:accent4>
        <a:accent5>
          <a:srgbClr val="C4DDFF"/>
        </a:accent5>
        <a:accent6>
          <a:srgbClr val="E7E7B9"/>
        </a:accent6>
        <a:hlink>
          <a:srgbClr val="990000"/>
        </a:hlink>
        <a:folHlink>
          <a:srgbClr val="0066FF"/>
        </a:folHlink>
      </a:clrScheme>
      <a:clrMap bg1="lt1" tx1="dk1" bg2="lt2" tx2="dk2" accent1="accent1" accent2="accent2" accent3="accent3" accent4="accent4" accent5="accent5" accent6="accent6" hlink="hlink" folHlink="folHlink"/>
    </a:extraClrScheme>
    <a:extraClrScheme>
      <a:clrScheme name="Blue strands design template 7">
        <a:dk1>
          <a:srgbClr val="666666"/>
        </a:dk1>
        <a:lt1>
          <a:srgbClr val="666699"/>
        </a:lt1>
        <a:dk2>
          <a:srgbClr val="99CCFF"/>
        </a:dk2>
        <a:lt2>
          <a:srgbClr val="3E3E5C"/>
        </a:lt2>
        <a:accent1>
          <a:srgbClr val="D2D2D2"/>
        </a:accent1>
        <a:accent2>
          <a:srgbClr val="8DC6FF"/>
        </a:accent2>
        <a:accent3>
          <a:srgbClr val="B8B8CA"/>
        </a:accent3>
        <a:accent4>
          <a:srgbClr val="565656"/>
        </a:accent4>
        <a:accent5>
          <a:srgbClr val="E5E5E5"/>
        </a:accent5>
        <a:accent6>
          <a:srgbClr val="7FB3E7"/>
        </a:accent6>
        <a:hlink>
          <a:srgbClr val="0066FF"/>
        </a:hlink>
        <a:folHlink>
          <a:srgbClr val="FF9933"/>
        </a:folHlink>
      </a:clrScheme>
      <a:clrMap bg1="lt1" tx1="dk1" bg2="lt2" tx2="dk2" accent1="accent1" accent2="accent2" accent3="accent3" accent4="accent4" accent5="accent5" accent6="accent6" hlink="hlink" folHlink="folHlink"/>
    </a:extraClrScheme>
    <a:extraClrScheme>
      <a:clrScheme name="Blue strands design template 8">
        <a:dk1>
          <a:srgbClr val="5C1F00"/>
        </a:dk1>
        <a:lt1>
          <a:srgbClr val="9C3408"/>
        </a:lt1>
        <a:dk2>
          <a:srgbClr val="800000"/>
        </a:dk2>
        <a:lt2>
          <a:srgbClr val="73BCFF"/>
        </a:lt2>
        <a:accent1>
          <a:srgbClr val="D99965"/>
        </a:accent1>
        <a:accent2>
          <a:srgbClr val="3366CC"/>
        </a:accent2>
        <a:accent3>
          <a:srgbClr val="C0AAAA"/>
        </a:accent3>
        <a:accent4>
          <a:srgbClr val="852B06"/>
        </a:accent4>
        <a:accent5>
          <a:srgbClr val="E9CAB8"/>
        </a:accent5>
        <a:accent6>
          <a:srgbClr val="2D5CB9"/>
        </a:accent6>
        <a:hlink>
          <a:srgbClr val="D3EBFF"/>
        </a:hlink>
        <a:folHlink>
          <a:srgbClr val="FED3AC"/>
        </a:folHlink>
      </a:clrScheme>
      <a:clrMap bg1="dk2" tx1="lt1" bg2="dk1" tx2="lt2" accent1="accent1" accent2="accent2" accent3="accent3" accent4="accent4" accent5="accent5" accent6="accent6" hlink="hlink" folHlink="folHlink"/>
    </a:extraClrScheme>
    <a:extraClrScheme>
      <a:clrScheme name="Blue strands design template 9">
        <a:dk1>
          <a:srgbClr val="336699"/>
        </a:dk1>
        <a:lt1>
          <a:srgbClr val="1270AA"/>
        </a:lt1>
        <a:dk2>
          <a:srgbClr val="000000"/>
        </a:dk2>
        <a:lt2>
          <a:srgbClr val="66CCFF"/>
        </a:lt2>
        <a:accent1>
          <a:srgbClr val="AAE1FA"/>
        </a:accent1>
        <a:accent2>
          <a:srgbClr val="0033CC"/>
        </a:accent2>
        <a:accent3>
          <a:srgbClr val="AAAAAA"/>
        </a:accent3>
        <a:accent4>
          <a:srgbClr val="0E5F91"/>
        </a:accent4>
        <a:accent5>
          <a:srgbClr val="D2EEFC"/>
        </a:accent5>
        <a:accent6>
          <a:srgbClr val="002DB9"/>
        </a:accent6>
        <a:hlink>
          <a:srgbClr val="FF7500"/>
        </a:hlink>
        <a:folHlink>
          <a:srgbClr val="0066FF"/>
        </a:folHlink>
      </a:clrScheme>
      <a:clrMap bg1="dk2" tx1="lt1" bg2="dk1" tx2="lt2" accent1="accent1" accent2="accent2" accent3="accent3" accent4="accent4" accent5="accent5" accent6="accent6" hlink="hlink" folHlink="folHlink"/>
    </a:extraClrScheme>
    <a:extraClrScheme>
      <a:clrScheme name="Blue strands design template 10">
        <a:dk1>
          <a:srgbClr val="003366"/>
        </a:dk1>
        <a:lt1>
          <a:srgbClr val="A9A9A9"/>
        </a:lt1>
        <a:dk2>
          <a:srgbClr val="000099"/>
        </a:dk2>
        <a:lt2>
          <a:srgbClr val="66CCFF"/>
        </a:lt2>
        <a:accent1>
          <a:srgbClr val="336699"/>
        </a:accent1>
        <a:accent2>
          <a:srgbClr val="3333FF"/>
        </a:accent2>
        <a:accent3>
          <a:srgbClr val="AAAACA"/>
        </a:accent3>
        <a:accent4>
          <a:srgbClr val="909090"/>
        </a:accent4>
        <a:accent5>
          <a:srgbClr val="ADB8CA"/>
        </a:accent5>
        <a:accent6>
          <a:srgbClr val="2D2DE7"/>
        </a:accent6>
        <a:hlink>
          <a:srgbClr val="66CCFF"/>
        </a:hlink>
        <a:folHlink>
          <a:srgbClr val="FF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ustom Design 13">
        <a:dk1>
          <a:srgbClr val="000000"/>
        </a:dk1>
        <a:lt1>
          <a:srgbClr val="DEF6F1"/>
        </a:lt1>
        <a:dk2>
          <a:srgbClr val="000000"/>
        </a:dk2>
        <a:lt2>
          <a:srgbClr val="969696"/>
        </a:lt2>
        <a:accent1>
          <a:srgbClr val="E6E6E6"/>
        </a:accent1>
        <a:accent2>
          <a:srgbClr val="8DC6FF"/>
        </a:accent2>
        <a:accent3>
          <a:srgbClr val="ECFAF7"/>
        </a:accent3>
        <a:accent4>
          <a:srgbClr val="000000"/>
        </a:accent4>
        <a:accent5>
          <a:srgbClr val="F0F0F0"/>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14">
        <a:dk1>
          <a:srgbClr val="000000"/>
        </a:dk1>
        <a:lt1>
          <a:srgbClr val="FFFFFF"/>
        </a:lt1>
        <a:dk2>
          <a:srgbClr val="000000"/>
        </a:dk2>
        <a:lt2>
          <a:srgbClr val="808080"/>
        </a:lt2>
        <a:accent1>
          <a:srgbClr val="B4DCFF"/>
        </a:accent1>
        <a:accent2>
          <a:srgbClr val="CCCCFF"/>
        </a:accent2>
        <a:accent3>
          <a:srgbClr val="FFFFFF"/>
        </a:accent3>
        <a:accent4>
          <a:srgbClr val="000000"/>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15">
        <a:dk1>
          <a:srgbClr val="000000"/>
        </a:dk1>
        <a:lt1>
          <a:srgbClr val="FFFFD9"/>
        </a:lt1>
        <a:dk2>
          <a:srgbClr val="000000"/>
        </a:dk2>
        <a:lt2>
          <a:srgbClr val="777777"/>
        </a:lt2>
        <a:accent1>
          <a:srgbClr val="EBEECA"/>
        </a:accent1>
        <a:accent2>
          <a:srgbClr val="DBFF75"/>
        </a:accent2>
        <a:accent3>
          <a:srgbClr val="FFFFE9"/>
        </a:accent3>
        <a:accent4>
          <a:srgbClr val="000000"/>
        </a:accent4>
        <a:accent5>
          <a:srgbClr val="F3F5E1"/>
        </a:accent5>
        <a:accent6>
          <a:srgbClr val="C6E769"/>
        </a:accent6>
        <a:hlink>
          <a:srgbClr val="8FA418"/>
        </a:hlink>
        <a:folHlink>
          <a:srgbClr val="FF7500"/>
        </a:folHlink>
      </a:clrScheme>
      <a:clrMap bg1="lt1" tx1="dk1" bg2="lt2" tx2="dk2" accent1="accent1" accent2="accent2" accent3="accent3" accent4="accent4" accent5="accent5" accent6="accent6" hlink="hlink" folHlink="folHlink"/>
    </a:extraClrScheme>
    <a:extraClrScheme>
      <a:clrScheme name="1_Custom Design 16">
        <a:dk1>
          <a:srgbClr val="58572B"/>
        </a:dk1>
        <a:lt1>
          <a:srgbClr val="008080"/>
        </a:lt1>
        <a:dk2>
          <a:srgbClr val="FFFF99"/>
        </a:dk2>
        <a:lt2>
          <a:srgbClr val="005A58"/>
        </a:lt2>
        <a:accent1>
          <a:srgbClr val="CCCC99"/>
        </a:accent1>
        <a:accent2>
          <a:srgbClr val="FFFFCC"/>
        </a:accent2>
        <a:accent3>
          <a:srgbClr val="AAC0C0"/>
        </a:accent3>
        <a:accent4>
          <a:srgbClr val="4A4923"/>
        </a:accent4>
        <a:accent5>
          <a:srgbClr val="E2E2CA"/>
        </a:accent5>
        <a:accent6>
          <a:srgbClr val="E7E7B9"/>
        </a:accent6>
        <a:hlink>
          <a:srgbClr val="990000"/>
        </a:hlink>
        <a:folHlink>
          <a:srgbClr val="6633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ișo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oiș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iș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Blue strands design template</Template>
  <TotalTime>760</TotalTime>
  <Words>4638</Words>
  <Application>Microsoft Office PowerPoint</Application>
  <PresentationFormat>Expunere pe ecran (4:3)</PresentationFormat>
  <Paragraphs>455</Paragraphs>
  <Slides>33</Slides>
  <Notes>3</Notes>
  <HiddenSlides>0</HiddenSlides>
  <MMClips>0</MMClips>
  <ScaleCrop>false</ScaleCrop>
  <HeadingPairs>
    <vt:vector size="6" baseType="variant">
      <vt:variant>
        <vt:lpstr>Fonturi utilizate</vt:lpstr>
      </vt:variant>
      <vt:variant>
        <vt:i4>12</vt:i4>
      </vt:variant>
      <vt:variant>
        <vt:lpstr>Temă</vt:lpstr>
      </vt:variant>
      <vt:variant>
        <vt:i4>3</vt:i4>
      </vt:variant>
      <vt:variant>
        <vt:lpstr>Titluri diapozitive</vt:lpstr>
      </vt:variant>
      <vt:variant>
        <vt:i4>33</vt:i4>
      </vt:variant>
    </vt:vector>
  </HeadingPairs>
  <TitlesOfParts>
    <vt:vector size="48" baseType="lpstr">
      <vt:lpstr>Arial</vt:lpstr>
      <vt:lpstr>Arial Black</vt:lpstr>
      <vt:lpstr>Calibri</vt:lpstr>
      <vt:lpstr>Century Schoolbook</vt:lpstr>
      <vt:lpstr>Nueva Std Cond</vt:lpstr>
      <vt:lpstr>Roboto</vt:lpstr>
      <vt:lpstr>Roboto Condensed</vt:lpstr>
      <vt:lpstr>SignikaRO</vt:lpstr>
      <vt:lpstr>Symbol</vt:lpstr>
      <vt:lpstr>Times New Roman</vt:lpstr>
      <vt:lpstr>Wingdings</vt:lpstr>
      <vt:lpstr>Wingdings 2</vt:lpstr>
      <vt:lpstr>Blue strands design template</vt:lpstr>
      <vt:lpstr>1_Custom Design</vt:lpstr>
      <vt:lpstr>Foișor</vt:lpstr>
      <vt:lpstr>Prezentare PowerPoint</vt:lpstr>
      <vt:lpstr>STRUCTURA ANULUI ȘCOLAR 2023-2024</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 REPERE METODOLOGICE PENTRU APLICAREA          CURRICULUMULUI LA CLASA A XI - A   ÎN ANUL ȘCOLAR 2023-2024</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Comisia Nationala de Informatica</dc:title>
  <dc:creator>danavl</dc:creator>
  <cp:lastModifiedBy>Antoniu-Ioan Berar</cp:lastModifiedBy>
  <cp:revision>1578</cp:revision>
  <dcterms:created xsi:type="dcterms:W3CDTF">2002-09-03T04:38:00Z</dcterms:created>
  <dcterms:modified xsi:type="dcterms:W3CDTF">2023-09-21T06:02:25Z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0F0A46D20F184881BC2A3D52E68E8D1F</vt:lpwstr>
  </property>
  <property fmtid="{D5CDD505-2E9C-101B-9397-08002B2CF9AE}" pid="3" name="KSOProductBuildVer">
    <vt:lpwstr>1033-12.2.0.13201</vt:lpwstr>
  </property>
</Properties>
</file>